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61" r:id="rId4"/>
    <p:sldId id="275" r:id="rId5"/>
    <p:sldId id="259" r:id="rId6"/>
    <p:sldId id="262" r:id="rId7"/>
    <p:sldId id="263" r:id="rId8"/>
    <p:sldId id="264" r:id="rId9"/>
    <p:sldId id="265" r:id="rId10"/>
    <p:sldId id="266" r:id="rId11"/>
    <p:sldId id="267" r:id="rId12"/>
    <p:sldId id="268" r:id="rId13"/>
    <p:sldId id="277" r:id="rId14"/>
    <p:sldId id="273" r:id="rId15"/>
    <p:sldId id="276" r:id="rId16"/>
    <p:sldId id="272" r:id="rId17"/>
    <p:sldId id="278" r:id="rId18"/>
    <p:sldId id="279" r:id="rId1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82164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DE6557C6-6C89-4FF2-BFFD-E09EB6679680}" v="52" dt="2024-01-08T05:01:15.43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980" autoAdjust="0"/>
    <p:restoredTop sz="94660"/>
  </p:normalViewPr>
  <p:slideViewPr>
    <p:cSldViewPr snapToGrid="0">
      <p:cViewPr varScale="1">
        <p:scale>
          <a:sx n="80" d="100"/>
          <a:sy n="80" d="100"/>
        </p:scale>
        <p:origin x="60" y="8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microsoft.com/office/2015/10/relationships/revisionInfo" Target="revisionInfo.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microsoft.com/office/2016/11/relationships/changesInfo" Target="changesInfos/changesInfo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uzuki.youko" userId="3b869a66-4369-477a-a0e9-2c5b6ea4bd8a" providerId="ADAL" clId="{DE6557C6-6C89-4FF2-BFFD-E09EB6679680}"/>
    <pc:docChg chg="undo redo custSel addSld delSld modSld sldOrd">
      <pc:chgData name="suzuki.youko" userId="3b869a66-4369-477a-a0e9-2c5b6ea4bd8a" providerId="ADAL" clId="{DE6557C6-6C89-4FF2-BFFD-E09EB6679680}" dt="2024-01-18T06:38:54.452" v="7156" actId="255"/>
      <pc:docMkLst>
        <pc:docMk/>
      </pc:docMkLst>
      <pc:sldChg chg="addSp delSp modSp mod">
        <pc:chgData name="suzuki.youko" userId="3b869a66-4369-477a-a0e9-2c5b6ea4bd8a" providerId="ADAL" clId="{DE6557C6-6C89-4FF2-BFFD-E09EB6679680}" dt="2024-01-17T11:12:06.072" v="6709" actId="27636"/>
        <pc:sldMkLst>
          <pc:docMk/>
          <pc:sldMk cId="4154598837" sldId="256"/>
        </pc:sldMkLst>
        <pc:spChg chg="mod">
          <ac:chgData name="suzuki.youko" userId="3b869a66-4369-477a-a0e9-2c5b6ea4bd8a" providerId="ADAL" clId="{DE6557C6-6C89-4FF2-BFFD-E09EB6679680}" dt="2024-01-08T04:54:25.409" v="3533" actId="207"/>
          <ac:spMkLst>
            <pc:docMk/>
            <pc:sldMk cId="4154598837" sldId="256"/>
            <ac:spMk id="2" creationId="{F9EDC57A-5AD1-714D-3229-927C1FBB4C1D}"/>
          </ac:spMkLst>
        </pc:spChg>
        <pc:spChg chg="mod">
          <ac:chgData name="suzuki.youko" userId="3b869a66-4369-477a-a0e9-2c5b6ea4bd8a" providerId="ADAL" clId="{DE6557C6-6C89-4FF2-BFFD-E09EB6679680}" dt="2024-01-17T11:12:06.072" v="6709" actId="27636"/>
          <ac:spMkLst>
            <pc:docMk/>
            <pc:sldMk cId="4154598837" sldId="256"/>
            <ac:spMk id="3" creationId="{0DA79F69-F119-A51D-29E6-54EAF7C802DA}"/>
          </ac:spMkLst>
        </pc:spChg>
        <pc:spChg chg="add del">
          <ac:chgData name="suzuki.youko" userId="3b869a66-4369-477a-a0e9-2c5b6ea4bd8a" providerId="ADAL" clId="{DE6557C6-6C89-4FF2-BFFD-E09EB6679680}" dt="2024-01-08T04:51:18.117" v="3435" actId="478"/>
          <ac:spMkLst>
            <pc:docMk/>
            <pc:sldMk cId="4154598837" sldId="256"/>
            <ac:spMk id="7" creationId="{4B350ADE-7B2D-4169-383E-6A84C5E5D7B4}"/>
          </ac:spMkLst>
        </pc:spChg>
        <pc:graphicFrameChg chg="add del modGraphic">
          <ac:chgData name="suzuki.youko" userId="3b869a66-4369-477a-a0e9-2c5b6ea4bd8a" providerId="ADAL" clId="{DE6557C6-6C89-4FF2-BFFD-E09EB6679680}" dt="2023-12-27T04:59:39.330" v="3362" actId="27309"/>
          <ac:graphicFrameMkLst>
            <pc:docMk/>
            <pc:sldMk cId="4154598837" sldId="256"/>
            <ac:graphicFrameMk id="5" creationId="{7ADC861B-8AA0-B082-6D88-548063E3E765}"/>
          </ac:graphicFrameMkLst>
        </pc:graphicFrameChg>
      </pc:sldChg>
      <pc:sldChg chg="modSp mod">
        <pc:chgData name="suzuki.youko" userId="3b869a66-4369-477a-a0e9-2c5b6ea4bd8a" providerId="ADAL" clId="{DE6557C6-6C89-4FF2-BFFD-E09EB6679680}" dt="2024-01-17T11:12:59.440" v="6732" actId="20577"/>
        <pc:sldMkLst>
          <pc:docMk/>
          <pc:sldMk cId="3230953322" sldId="257"/>
        </pc:sldMkLst>
        <pc:spChg chg="mod">
          <ac:chgData name="suzuki.youko" userId="3b869a66-4369-477a-a0e9-2c5b6ea4bd8a" providerId="ADAL" clId="{DE6557C6-6C89-4FF2-BFFD-E09EB6679680}" dt="2024-01-17T11:12:59.440" v="6732" actId="20577"/>
          <ac:spMkLst>
            <pc:docMk/>
            <pc:sldMk cId="3230953322" sldId="257"/>
            <ac:spMk id="3" creationId="{DD9CA8D9-3AB0-ACE9-13AA-C15EC47A47AB}"/>
          </ac:spMkLst>
        </pc:spChg>
      </pc:sldChg>
      <pc:sldChg chg="addSp delSp modSp del mod">
        <pc:chgData name="suzuki.youko" userId="3b869a66-4369-477a-a0e9-2c5b6ea4bd8a" providerId="ADAL" clId="{DE6557C6-6C89-4FF2-BFFD-E09EB6679680}" dt="2024-01-08T04:58:59.030" v="3671" actId="47"/>
        <pc:sldMkLst>
          <pc:docMk/>
          <pc:sldMk cId="1409571290" sldId="258"/>
        </pc:sldMkLst>
        <pc:spChg chg="mod">
          <ac:chgData name="suzuki.youko" userId="3b869a66-4369-477a-a0e9-2c5b6ea4bd8a" providerId="ADAL" clId="{DE6557C6-6C89-4FF2-BFFD-E09EB6679680}" dt="2023-12-15T23:32:16.410" v="5" actId="20577"/>
          <ac:spMkLst>
            <pc:docMk/>
            <pc:sldMk cId="1409571290" sldId="258"/>
            <ac:spMk id="2" creationId="{42FF935D-6717-C6A6-FBE1-7BF4F918C5BF}"/>
          </ac:spMkLst>
        </pc:spChg>
        <pc:spChg chg="mod">
          <ac:chgData name="suzuki.youko" userId="3b869a66-4369-477a-a0e9-2c5b6ea4bd8a" providerId="ADAL" clId="{DE6557C6-6C89-4FF2-BFFD-E09EB6679680}" dt="2024-01-08T04:57:22.865" v="3664" actId="20577"/>
          <ac:spMkLst>
            <pc:docMk/>
            <pc:sldMk cId="1409571290" sldId="258"/>
            <ac:spMk id="3" creationId="{39208D22-631A-697B-B49F-0A4E662A252B}"/>
          </ac:spMkLst>
        </pc:spChg>
        <pc:spChg chg="add del mod">
          <ac:chgData name="suzuki.youko" userId="3b869a66-4369-477a-a0e9-2c5b6ea4bd8a" providerId="ADAL" clId="{DE6557C6-6C89-4FF2-BFFD-E09EB6679680}" dt="2024-01-08T04:55:13.707" v="3537" actId="478"/>
          <ac:spMkLst>
            <pc:docMk/>
            <pc:sldMk cId="1409571290" sldId="258"/>
            <ac:spMk id="4" creationId="{7B415154-5261-582E-DCB7-F7AA875A0955}"/>
          </ac:spMkLst>
        </pc:spChg>
        <pc:spChg chg="add del mod">
          <ac:chgData name="suzuki.youko" userId="3b869a66-4369-477a-a0e9-2c5b6ea4bd8a" providerId="ADAL" clId="{DE6557C6-6C89-4FF2-BFFD-E09EB6679680}" dt="2024-01-08T04:55:05.418" v="3535" actId="478"/>
          <ac:spMkLst>
            <pc:docMk/>
            <pc:sldMk cId="1409571290" sldId="258"/>
            <ac:spMk id="5" creationId="{914C9AD0-9F06-294F-DD15-6A86651EE3C3}"/>
          </ac:spMkLst>
        </pc:spChg>
        <pc:spChg chg="add del mod">
          <ac:chgData name="suzuki.youko" userId="3b869a66-4369-477a-a0e9-2c5b6ea4bd8a" providerId="ADAL" clId="{DE6557C6-6C89-4FF2-BFFD-E09EB6679680}" dt="2023-12-15T23:51:11.347" v="425" actId="478"/>
          <ac:spMkLst>
            <pc:docMk/>
            <pc:sldMk cId="1409571290" sldId="258"/>
            <ac:spMk id="6" creationId="{D2CA6C25-77F5-E7ED-DD39-2D18BDA58C26}"/>
          </ac:spMkLst>
        </pc:spChg>
      </pc:sldChg>
      <pc:sldChg chg="addSp delSp modSp new mod">
        <pc:chgData name="suzuki.youko" userId="3b869a66-4369-477a-a0e9-2c5b6ea4bd8a" providerId="ADAL" clId="{DE6557C6-6C89-4FF2-BFFD-E09EB6679680}" dt="2023-12-26T03:55:05.065" v="3161" actId="478"/>
        <pc:sldMkLst>
          <pc:docMk/>
          <pc:sldMk cId="388835872" sldId="259"/>
        </pc:sldMkLst>
        <pc:spChg chg="mod">
          <ac:chgData name="suzuki.youko" userId="3b869a66-4369-477a-a0e9-2c5b6ea4bd8a" providerId="ADAL" clId="{DE6557C6-6C89-4FF2-BFFD-E09EB6679680}" dt="2023-12-15T23:54:54.380" v="519" actId="20577"/>
          <ac:spMkLst>
            <pc:docMk/>
            <pc:sldMk cId="388835872" sldId="259"/>
            <ac:spMk id="2" creationId="{0E209A85-73F3-E285-3272-63DFCC8B8EC9}"/>
          </ac:spMkLst>
        </pc:spChg>
        <pc:spChg chg="mod">
          <ac:chgData name="suzuki.youko" userId="3b869a66-4369-477a-a0e9-2c5b6ea4bd8a" providerId="ADAL" clId="{DE6557C6-6C89-4FF2-BFFD-E09EB6679680}" dt="2023-12-19T03:10:17.495" v="1197" actId="20577"/>
          <ac:spMkLst>
            <pc:docMk/>
            <pc:sldMk cId="388835872" sldId="259"/>
            <ac:spMk id="3" creationId="{C2CC2086-D81F-0575-F743-EA15EFF4AAB0}"/>
          </ac:spMkLst>
        </pc:spChg>
        <pc:picChg chg="add del mod">
          <ac:chgData name="suzuki.youko" userId="3b869a66-4369-477a-a0e9-2c5b6ea4bd8a" providerId="ADAL" clId="{DE6557C6-6C89-4FF2-BFFD-E09EB6679680}" dt="2023-12-26T03:55:05.065" v="3161" actId="478"/>
          <ac:picMkLst>
            <pc:docMk/>
            <pc:sldMk cId="388835872" sldId="259"/>
            <ac:picMk id="2050" creationId="{C3F5B372-83D0-BC13-CBA4-EF5D27D063FC}"/>
          </ac:picMkLst>
        </pc:picChg>
      </pc:sldChg>
      <pc:sldChg chg="modSp new del mod">
        <pc:chgData name="suzuki.youko" userId="3b869a66-4369-477a-a0e9-2c5b6ea4bd8a" providerId="ADAL" clId="{DE6557C6-6C89-4FF2-BFFD-E09EB6679680}" dt="2023-12-22T03:32:10.255" v="2195" actId="47"/>
        <pc:sldMkLst>
          <pc:docMk/>
          <pc:sldMk cId="158203332" sldId="260"/>
        </pc:sldMkLst>
        <pc:spChg chg="mod">
          <ac:chgData name="suzuki.youko" userId="3b869a66-4369-477a-a0e9-2c5b6ea4bd8a" providerId="ADAL" clId="{DE6557C6-6C89-4FF2-BFFD-E09EB6679680}" dt="2023-12-22T03:31:53.007" v="2194" actId="20577"/>
          <ac:spMkLst>
            <pc:docMk/>
            <pc:sldMk cId="158203332" sldId="260"/>
            <ac:spMk id="2" creationId="{391D057A-258E-1259-F594-2D5EDD6849E5}"/>
          </ac:spMkLst>
        </pc:spChg>
      </pc:sldChg>
      <pc:sldChg chg="addSp delSp modSp new mod ord">
        <pc:chgData name="suzuki.youko" userId="3b869a66-4369-477a-a0e9-2c5b6ea4bd8a" providerId="ADAL" clId="{DE6557C6-6C89-4FF2-BFFD-E09EB6679680}" dt="2024-01-08T04:58:24.968" v="3666"/>
        <pc:sldMkLst>
          <pc:docMk/>
          <pc:sldMk cId="3415468806" sldId="261"/>
        </pc:sldMkLst>
        <pc:spChg chg="mod">
          <ac:chgData name="suzuki.youko" userId="3b869a66-4369-477a-a0e9-2c5b6ea4bd8a" providerId="ADAL" clId="{DE6557C6-6C89-4FF2-BFFD-E09EB6679680}" dt="2023-12-22T03:33:19.060" v="2254" actId="1076"/>
          <ac:spMkLst>
            <pc:docMk/>
            <pc:sldMk cId="3415468806" sldId="261"/>
            <ac:spMk id="2" creationId="{B5AA6A06-8256-EA57-E6E5-BEBA69BAC406}"/>
          </ac:spMkLst>
        </pc:spChg>
        <pc:spChg chg="del">
          <ac:chgData name="suzuki.youko" userId="3b869a66-4369-477a-a0e9-2c5b6ea4bd8a" providerId="ADAL" clId="{DE6557C6-6C89-4FF2-BFFD-E09EB6679680}" dt="2023-12-22T03:31:03.776" v="2174"/>
          <ac:spMkLst>
            <pc:docMk/>
            <pc:sldMk cId="3415468806" sldId="261"/>
            <ac:spMk id="3" creationId="{46AF7F67-64F7-BE03-668B-481426F8FB52}"/>
          </ac:spMkLst>
        </pc:spChg>
        <pc:picChg chg="add mod">
          <ac:chgData name="suzuki.youko" userId="3b869a66-4369-477a-a0e9-2c5b6ea4bd8a" providerId="ADAL" clId="{DE6557C6-6C89-4FF2-BFFD-E09EB6679680}" dt="2023-12-22T03:33:55.049" v="2258" actId="1076"/>
          <ac:picMkLst>
            <pc:docMk/>
            <pc:sldMk cId="3415468806" sldId="261"/>
            <ac:picMk id="1026" creationId="{D27A38F8-7252-8F01-B09F-79CF23E6512E}"/>
          </ac:picMkLst>
        </pc:picChg>
      </pc:sldChg>
      <pc:sldChg chg="addSp modSp new mod">
        <pc:chgData name="suzuki.youko" userId="3b869a66-4369-477a-a0e9-2c5b6ea4bd8a" providerId="ADAL" clId="{DE6557C6-6C89-4FF2-BFFD-E09EB6679680}" dt="2024-01-08T05:29:22.148" v="4826" actId="255"/>
        <pc:sldMkLst>
          <pc:docMk/>
          <pc:sldMk cId="3702508230" sldId="262"/>
        </pc:sldMkLst>
        <pc:spChg chg="mod">
          <ac:chgData name="suzuki.youko" userId="3b869a66-4369-477a-a0e9-2c5b6ea4bd8a" providerId="ADAL" clId="{DE6557C6-6C89-4FF2-BFFD-E09EB6679680}" dt="2024-01-08T05:29:22.148" v="4826" actId="255"/>
          <ac:spMkLst>
            <pc:docMk/>
            <pc:sldMk cId="3702508230" sldId="262"/>
            <ac:spMk id="2" creationId="{3D3365B9-02BB-BB02-670D-07325FFD3E44}"/>
          </ac:spMkLst>
        </pc:spChg>
        <pc:spChg chg="mod">
          <ac:chgData name="suzuki.youko" userId="3b869a66-4369-477a-a0e9-2c5b6ea4bd8a" providerId="ADAL" clId="{DE6557C6-6C89-4FF2-BFFD-E09EB6679680}" dt="2024-01-08T05:14:43.524" v="4304" actId="207"/>
          <ac:spMkLst>
            <pc:docMk/>
            <pc:sldMk cId="3702508230" sldId="262"/>
            <ac:spMk id="3" creationId="{B74D4C59-B81D-3893-D1E2-C4274FBE9058}"/>
          </ac:spMkLst>
        </pc:spChg>
        <pc:spChg chg="add mod">
          <ac:chgData name="suzuki.youko" userId="3b869a66-4369-477a-a0e9-2c5b6ea4bd8a" providerId="ADAL" clId="{DE6557C6-6C89-4FF2-BFFD-E09EB6679680}" dt="2024-01-08T05:11:34.100" v="4180" actId="255"/>
          <ac:spMkLst>
            <pc:docMk/>
            <pc:sldMk cId="3702508230" sldId="262"/>
            <ac:spMk id="4" creationId="{0B3C7513-6ED1-5576-9A72-7DDE92A366EB}"/>
          </ac:spMkLst>
        </pc:spChg>
      </pc:sldChg>
      <pc:sldChg chg="modSp new mod">
        <pc:chgData name="suzuki.youko" userId="3b869a66-4369-477a-a0e9-2c5b6ea4bd8a" providerId="ADAL" clId="{DE6557C6-6C89-4FF2-BFFD-E09EB6679680}" dt="2024-01-08T05:29:28.041" v="4827" actId="255"/>
        <pc:sldMkLst>
          <pc:docMk/>
          <pc:sldMk cId="4098049851" sldId="263"/>
        </pc:sldMkLst>
        <pc:spChg chg="mod">
          <ac:chgData name="suzuki.youko" userId="3b869a66-4369-477a-a0e9-2c5b6ea4bd8a" providerId="ADAL" clId="{DE6557C6-6C89-4FF2-BFFD-E09EB6679680}" dt="2024-01-08T05:29:28.041" v="4827" actId="255"/>
          <ac:spMkLst>
            <pc:docMk/>
            <pc:sldMk cId="4098049851" sldId="263"/>
            <ac:spMk id="2" creationId="{302CA47A-D0F4-972B-D7D3-FB74DE2B3963}"/>
          </ac:spMkLst>
        </pc:spChg>
        <pc:spChg chg="mod">
          <ac:chgData name="suzuki.youko" userId="3b869a66-4369-477a-a0e9-2c5b6ea4bd8a" providerId="ADAL" clId="{DE6557C6-6C89-4FF2-BFFD-E09EB6679680}" dt="2024-01-08T05:20:16.716" v="4572" actId="207"/>
          <ac:spMkLst>
            <pc:docMk/>
            <pc:sldMk cId="4098049851" sldId="263"/>
            <ac:spMk id="3" creationId="{4DAB8562-8AAD-4B0A-2CB1-34B3CD993D69}"/>
          </ac:spMkLst>
        </pc:spChg>
      </pc:sldChg>
      <pc:sldChg chg="new del">
        <pc:chgData name="suzuki.youko" userId="3b869a66-4369-477a-a0e9-2c5b6ea4bd8a" providerId="ADAL" clId="{DE6557C6-6C89-4FF2-BFFD-E09EB6679680}" dt="2023-12-19T03:16:25.746" v="1363" actId="680"/>
        <pc:sldMkLst>
          <pc:docMk/>
          <pc:sldMk cId="79522520" sldId="264"/>
        </pc:sldMkLst>
      </pc:sldChg>
      <pc:sldChg chg="modSp new mod">
        <pc:chgData name="suzuki.youko" userId="3b869a66-4369-477a-a0e9-2c5b6ea4bd8a" providerId="ADAL" clId="{DE6557C6-6C89-4FF2-BFFD-E09EB6679680}" dt="2024-01-17T11:13:31.135" v="6734" actId="207"/>
        <pc:sldMkLst>
          <pc:docMk/>
          <pc:sldMk cId="537504564" sldId="264"/>
        </pc:sldMkLst>
        <pc:spChg chg="mod">
          <ac:chgData name="suzuki.youko" userId="3b869a66-4369-477a-a0e9-2c5b6ea4bd8a" providerId="ADAL" clId="{DE6557C6-6C89-4FF2-BFFD-E09EB6679680}" dt="2024-01-17T11:13:19.193" v="6733" actId="207"/>
          <ac:spMkLst>
            <pc:docMk/>
            <pc:sldMk cId="537504564" sldId="264"/>
            <ac:spMk id="2" creationId="{874FF548-5919-1174-1D08-E97003FFD6F1}"/>
          </ac:spMkLst>
        </pc:spChg>
        <pc:spChg chg="mod">
          <ac:chgData name="suzuki.youko" userId="3b869a66-4369-477a-a0e9-2c5b6ea4bd8a" providerId="ADAL" clId="{DE6557C6-6C89-4FF2-BFFD-E09EB6679680}" dt="2024-01-17T11:13:31.135" v="6734" actId="207"/>
          <ac:spMkLst>
            <pc:docMk/>
            <pc:sldMk cId="537504564" sldId="264"/>
            <ac:spMk id="3" creationId="{4636059E-6F6F-474A-E8E7-864C44FC8577}"/>
          </ac:spMkLst>
        </pc:spChg>
      </pc:sldChg>
      <pc:sldChg chg="addSp delSp modSp new mod modClrScheme chgLayout">
        <pc:chgData name="suzuki.youko" userId="3b869a66-4369-477a-a0e9-2c5b6ea4bd8a" providerId="ADAL" clId="{DE6557C6-6C89-4FF2-BFFD-E09EB6679680}" dt="2024-01-08T05:39:59.012" v="5154" actId="1076"/>
        <pc:sldMkLst>
          <pc:docMk/>
          <pc:sldMk cId="626531225" sldId="265"/>
        </pc:sldMkLst>
        <pc:spChg chg="mod ord">
          <ac:chgData name="suzuki.youko" userId="3b869a66-4369-477a-a0e9-2c5b6ea4bd8a" providerId="ADAL" clId="{DE6557C6-6C89-4FF2-BFFD-E09EB6679680}" dt="2024-01-08T05:31:24.810" v="4842" actId="700"/>
          <ac:spMkLst>
            <pc:docMk/>
            <pc:sldMk cId="626531225" sldId="265"/>
            <ac:spMk id="2" creationId="{1C747248-509E-9C92-B4A0-B3932B01C8F6}"/>
          </ac:spMkLst>
        </pc:spChg>
        <pc:spChg chg="mod ord">
          <ac:chgData name="suzuki.youko" userId="3b869a66-4369-477a-a0e9-2c5b6ea4bd8a" providerId="ADAL" clId="{DE6557C6-6C89-4FF2-BFFD-E09EB6679680}" dt="2024-01-08T05:31:24.810" v="4842" actId="700"/>
          <ac:spMkLst>
            <pc:docMk/>
            <pc:sldMk cId="626531225" sldId="265"/>
            <ac:spMk id="3" creationId="{63FB466F-E14E-BFC5-6056-1617E3449823}"/>
          </ac:spMkLst>
        </pc:spChg>
        <pc:spChg chg="add mod">
          <ac:chgData name="suzuki.youko" userId="3b869a66-4369-477a-a0e9-2c5b6ea4bd8a" providerId="ADAL" clId="{DE6557C6-6C89-4FF2-BFFD-E09EB6679680}" dt="2024-01-08T05:36:27.699" v="5054" actId="1076"/>
          <ac:spMkLst>
            <pc:docMk/>
            <pc:sldMk cId="626531225" sldId="265"/>
            <ac:spMk id="4" creationId="{2ED17843-AAAB-4073-BB0D-1F8C1E1B8445}"/>
          </ac:spMkLst>
        </pc:spChg>
        <pc:spChg chg="add del mod ord">
          <ac:chgData name="suzuki.youko" userId="3b869a66-4369-477a-a0e9-2c5b6ea4bd8a" providerId="ADAL" clId="{DE6557C6-6C89-4FF2-BFFD-E09EB6679680}" dt="2024-01-08T05:39:59.012" v="5154" actId="1076"/>
          <ac:spMkLst>
            <pc:docMk/>
            <pc:sldMk cId="626531225" sldId="265"/>
            <ac:spMk id="5" creationId="{FABFC645-3A71-B9E0-4913-C404B70CBF13}"/>
          </ac:spMkLst>
        </pc:spChg>
        <pc:spChg chg="add del mod">
          <ac:chgData name="suzuki.youko" userId="3b869a66-4369-477a-a0e9-2c5b6ea4bd8a" providerId="ADAL" clId="{DE6557C6-6C89-4FF2-BFFD-E09EB6679680}" dt="2024-01-08T05:39:31.582" v="5147" actId="478"/>
          <ac:spMkLst>
            <pc:docMk/>
            <pc:sldMk cId="626531225" sldId="265"/>
            <ac:spMk id="7" creationId="{B743F4D3-C936-25B9-5F6A-7A673FC05C3B}"/>
          </ac:spMkLst>
        </pc:spChg>
      </pc:sldChg>
      <pc:sldChg chg="addSp delSp modSp new mod">
        <pc:chgData name="suzuki.youko" userId="3b869a66-4369-477a-a0e9-2c5b6ea4bd8a" providerId="ADAL" clId="{DE6557C6-6C89-4FF2-BFFD-E09EB6679680}" dt="2024-01-18T06:38:02.296" v="7151" actId="27636"/>
        <pc:sldMkLst>
          <pc:docMk/>
          <pc:sldMk cId="2781170256" sldId="266"/>
        </pc:sldMkLst>
        <pc:spChg chg="add del mod">
          <ac:chgData name="suzuki.youko" userId="3b869a66-4369-477a-a0e9-2c5b6ea4bd8a" providerId="ADAL" clId="{DE6557C6-6C89-4FF2-BFFD-E09EB6679680}" dt="2024-01-08T05:50:03.559" v="5438" actId="255"/>
          <ac:spMkLst>
            <pc:docMk/>
            <pc:sldMk cId="2781170256" sldId="266"/>
            <ac:spMk id="2" creationId="{6116FC56-6BD7-C39C-27FC-0ECC326CB7EA}"/>
          </ac:spMkLst>
        </pc:spChg>
        <pc:spChg chg="mod">
          <ac:chgData name="suzuki.youko" userId="3b869a66-4369-477a-a0e9-2c5b6ea4bd8a" providerId="ADAL" clId="{DE6557C6-6C89-4FF2-BFFD-E09EB6679680}" dt="2024-01-18T06:38:02.296" v="7151" actId="27636"/>
          <ac:spMkLst>
            <pc:docMk/>
            <pc:sldMk cId="2781170256" sldId="266"/>
            <ac:spMk id="3" creationId="{B36CF6D9-8667-BB36-A48D-4A30B1CC8DF3}"/>
          </ac:spMkLst>
        </pc:spChg>
      </pc:sldChg>
      <pc:sldChg chg="addSp modSp new mod">
        <pc:chgData name="suzuki.youko" userId="3b869a66-4369-477a-a0e9-2c5b6ea4bd8a" providerId="ADAL" clId="{DE6557C6-6C89-4FF2-BFFD-E09EB6679680}" dt="2024-01-08T06:19:05.384" v="6346" actId="5793"/>
        <pc:sldMkLst>
          <pc:docMk/>
          <pc:sldMk cId="4089889188" sldId="267"/>
        </pc:sldMkLst>
        <pc:spChg chg="mod">
          <ac:chgData name="suzuki.youko" userId="3b869a66-4369-477a-a0e9-2c5b6ea4bd8a" providerId="ADAL" clId="{DE6557C6-6C89-4FF2-BFFD-E09EB6679680}" dt="2024-01-08T06:05:15.479" v="5994" actId="255"/>
          <ac:spMkLst>
            <pc:docMk/>
            <pc:sldMk cId="4089889188" sldId="267"/>
            <ac:spMk id="2" creationId="{4A984599-635B-542A-9D5D-D51C84C7488B}"/>
          </ac:spMkLst>
        </pc:spChg>
        <pc:spChg chg="mod">
          <ac:chgData name="suzuki.youko" userId="3b869a66-4369-477a-a0e9-2c5b6ea4bd8a" providerId="ADAL" clId="{DE6557C6-6C89-4FF2-BFFD-E09EB6679680}" dt="2024-01-08T06:19:05.384" v="6346" actId="5793"/>
          <ac:spMkLst>
            <pc:docMk/>
            <pc:sldMk cId="4089889188" sldId="267"/>
            <ac:spMk id="3" creationId="{2A0E0551-FE12-9A28-A3A3-FA2B9A7C55EC}"/>
          </ac:spMkLst>
        </pc:spChg>
        <pc:spChg chg="add mod">
          <ac:chgData name="suzuki.youko" userId="3b869a66-4369-477a-a0e9-2c5b6ea4bd8a" providerId="ADAL" clId="{DE6557C6-6C89-4FF2-BFFD-E09EB6679680}" dt="2023-12-19T03:31:41.133" v="1841" actId="1076"/>
          <ac:spMkLst>
            <pc:docMk/>
            <pc:sldMk cId="4089889188" sldId="267"/>
            <ac:spMk id="4" creationId="{A785EEE8-3A1C-39E6-B7DF-D76E2F575913}"/>
          </ac:spMkLst>
        </pc:spChg>
      </pc:sldChg>
      <pc:sldChg chg="addSp modSp new mod modClrScheme chgLayout">
        <pc:chgData name="suzuki.youko" userId="3b869a66-4369-477a-a0e9-2c5b6ea4bd8a" providerId="ADAL" clId="{DE6557C6-6C89-4FF2-BFFD-E09EB6679680}" dt="2024-01-17T11:14:39.505" v="6736" actId="20577"/>
        <pc:sldMkLst>
          <pc:docMk/>
          <pc:sldMk cId="3239519856" sldId="268"/>
        </pc:sldMkLst>
        <pc:spChg chg="mod ord">
          <ac:chgData name="suzuki.youko" userId="3b869a66-4369-477a-a0e9-2c5b6ea4bd8a" providerId="ADAL" clId="{DE6557C6-6C89-4FF2-BFFD-E09EB6679680}" dt="2024-01-08T06:04:59.755" v="5993" actId="255"/>
          <ac:spMkLst>
            <pc:docMk/>
            <pc:sldMk cId="3239519856" sldId="268"/>
            <ac:spMk id="2" creationId="{7D3F9A72-BD56-01CF-799D-E2519C26E742}"/>
          </ac:spMkLst>
        </pc:spChg>
        <pc:spChg chg="mod ord">
          <ac:chgData name="suzuki.youko" userId="3b869a66-4369-477a-a0e9-2c5b6ea4bd8a" providerId="ADAL" clId="{DE6557C6-6C89-4FF2-BFFD-E09EB6679680}" dt="2024-01-08T06:04:31.315" v="5989" actId="1076"/>
          <ac:spMkLst>
            <pc:docMk/>
            <pc:sldMk cId="3239519856" sldId="268"/>
            <ac:spMk id="3" creationId="{AC87D75B-2D29-E7CD-5759-D3FCAE5FDB8B}"/>
          </ac:spMkLst>
        </pc:spChg>
        <pc:spChg chg="add mod ord">
          <ac:chgData name="suzuki.youko" userId="3b869a66-4369-477a-a0e9-2c5b6ea4bd8a" providerId="ADAL" clId="{DE6557C6-6C89-4FF2-BFFD-E09EB6679680}" dt="2024-01-17T11:14:39.505" v="6736" actId="20577"/>
          <ac:spMkLst>
            <pc:docMk/>
            <pc:sldMk cId="3239519856" sldId="268"/>
            <ac:spMk id="4" creationId="{46FB24B5-6301-C108-462E-5FE777AF1B5A}"/>
          </ac:spMkLst>
        </pc:spChg>
      </pc:sldChg>
      <pc:sldChg chg="addSp delSp modSp new del mod">
        <pc:chgData name="suzuki.youko" userId="3b869a66-4369-477a-a0e9-2c5b6ea4bd8a" providerId="ADAL" clId="{DE6557C6-6C89-4FF2-BFFD-E09EB6679680}" dt="2024-01-08T06:09:09.848" v="6006" actId="47"/>
        <pc:sldMkLst>
          <pc:docMk/>
          <pc:sldMk cId="1459043540" sldId="269"/>
        </pc:sldMkLst>
        <pc:spChg chg="mod">
          <ac:chgData name="suzuki.youko" userId="3b869a66-4369-477a-a0e9-2c5b6ea4bd8a" providerId="ADAL" clId="{DE6557C6-6C89-4FF2-BFFD-E09EB6679680}" dt="2024-01-08T06:05:27.084" v="5998" actId="255"/>
          <ac:spMkLst>
            <pc:docMk/>
            <pc:sldMk cId="1459043540" sldId="269"/>
            <ac:spMk id="2" creationId="{7828D8BB-9F10-0D5C-EA0C-71024D8E8E7F}"/>
          </ac:spMkLst>
        </pc:spChg>
        <pc:graphicFrameChg chg="add del mod modGraphic">
          <ac:chgData name="suzuki.youko" userId="3b869a66-4369-477a-a0e9-2c5b6ea4bd8a" providerId="ADAL" clId="{DE6557C6-6C89-4FF2-BFFD-E09EB6679680}" dt="2024-01-08T06:09:00.889" v="6005" actId="27309"/>
          <ac:graphicFrameMkLst>
            <pc:docMk/>
            <pc:sldMk cId="1459043540" sldId="269"/>
            <ac:graphicFrameMk id="5" creationId="{6E4CDFBF-E237-033A-5B02-5245D9BB377F}"/>
          </ac:graphicFrameMkLst>
        </pc:graphicFrameChg>
      </pc:sldChg>
      <pc:sldChg chg="modSp new del mod">
        <pc:chgData name="suzuki.youko" userId="3b869a66-4369-477a-a0e9-2c5b6ea4bd8a" providerId="ADAL" clId="{DE6557C6-6C89-4FF2-BFFD-E09EB6679680}" dt="2023-12-22T04:38:31.312" v="3094" actId="47"/>
        <pc:sldMkLst>
          <pc:docMk/>
          <pc:sldMk cId="1444387871" sldId="270"/>
        </pc:sldMkLst>
        <pc:spChg chg="mod">
          <ac:chgData name="suzuki.youko" userId="3b869a66-4369-477a-a0e9-2c5b6ea4bd8a" providerId="ADAL" clId="{DE6557C6-6C89-4FF2-BFFD-E09EB6679680}" dt="2023-12-19T03:37:22.100" v="1955" actId="20577"/>
          <ac:spMkLst>
            <pc:docMk/>
            <pc:sldMk cId="1444387871" sldId="270"/>
            <ac:spMk id="2" creationId="{3EB54438-7632-B9AE-57E1-290A3F584266}"/>
          </ac:spMkLst>
        </pc:spChg>
      </pc:sldChg>
      <pc:sldChg chg="addSp delSp modSp new del mod">
        <pc:chgData name="suzuki.youko" userId="3b869a66-4369-477a-a0e9-2c5b6ea4bd8a" providerId="ADAL" clId="{DE6557C6-6C89-4FF2-BFFD-E09EB6679680}" dt="2024-01-08T06:19:10.346" v="6347" actId="47"/>
        <pc:sldMkLst>
          <pc:docMk/>
          <pc:sldMk cId="3904285768" sldId="271"/>
        </pc:sldMkLst>
        <pc:spChg chg="mod">
          <ac:chgData name="suzuki.youko" userId="3b869a66-4369-477a-a0e9-2c5b6ea4bd8a" providerId="ADAL" clId="{DE6557C6-6C89-4FF2-BFFD-E09EB6679680}" dt="2023-12-19T03:38:15.457" v="2007" actId="20577"/>
          <ac:spMkLst>
            <pc:docMk/>
            <pc:sldMk cId="3904285768" sldId="271"/>
            <ac:spMk id="2" creationId="{7029E99A-2C90-854C-6538-3CACD90FEA71}"/>
          </ac:spMkLst>
        </pc:spChg>
        <pc:spChg chg="del">
          <ac:chgData name="suzuki.youko" userId="3b869a66-4369-477a-a0e9-2c5b6ea4bd8a" providerId="ADAL" clId="{DE6557C6-6C89-4FF2-BFFD-E09EB6679680}" dt="2023-12-25T02:45:58.760" v="3146"/>
          <ac:spMkLst>
            <pc:docMk/>
            <pc:sldMk cId="3904285768" sldId="271"/>
            <ac:spMk id="3" creationId="{D647373D-5AC9-72D4-FB89-880E35AAD6C7}"/>
          </ac:spMkLst>
        </pc:spChg>
        <pc:spChg chg="add del mod">
          <ac:chgData name="suzuki.youko" userId="3b869a66-4369-477a-a0e9-2c5b6ea4bd8a" providerId="ADAL" clId="{DE6557C6-6C89-4FF2-BFFD-E09EB6679680}" dt="2023-12-25T02:47:10.374" v="3154"/>
          <ac:spMkLst>
            <pc:docMk/>
            <pc:sldMk cId="3904285768" sldId="271"/>
            <ac:spMk id="4" creationId="{40E22E33-4822-46DE-E351-2D45664AB3EC}"/>
          </ac:spMkLst>
        </pc:spChg>
        <pc:spChg chg="add mod">
          <ac:chgData name="suzuki.youko" userId="3b869a66-4369-477a-a0e9-2c5b6ea4bd8a" providerId="ADAL" clId="{DE6557C6-6C89-4FF2-BFFD-E09EB6679680}" dt="2023-12-27T05:00:31.691" v="3363" actId="478"/>
          <ac:spMkLst>
            <pc:docMk/>
            <pc:sldMk cId="3904285768" sldId="271"/>
            <ac:spMk id="5" creationId="{814F6FE1-E26C-B958-79BD-B5B35F06D350}"/>
          </ac:spMkLst>
        </pc:spChg>
        <pc:picChg chg="add del mod">
          <ac:chgData name="suzuki.youko" userId="3b869a66-4369-477a-a0e9-2c5b6ea4bd8a" providerId="ADAL" clId="{DE6557C6-6C89-4FF2-BFFD-E09EB6679680}" dt="2023-12-25T02:47:06.880" v="3153" actId="478"/>
          <ac:picMkLst>
            <pc:docMk/>
            <pc:sldMk cId="3904285768" sldId="271"/>
            <ac:picMk id="1026" creationId="{6ACD7C53-4FBC-EAEA-2567-D0A1CE580E91}"/>
          </ac:picMkLst>
        </pc:picChg>
        <pc:picChg chg="add del mod">
          <ac:chgData name="suzuki.youko" userId="3b869a66-4369-477a-a0e9-2c5b6ea4bd8a" providerId="ADAL" clId="{DE6557C6-6C89-4FF2-BFFD-E09EB6679680}" dt="2023-12-27T05:00:31.691" v="3363" actId="478"/>
          <ac:picMkLst>
            <pc:docMk/>
            <pc:sldMk cId="3904285768" sldId="271"/>
            <ac:picMk id="1028" creationId="{90020571-94AF-CD9A-23D8-E07A5BA68CAC}"/>
          </ac:picMkLst>
        </pc:picChg>
      </pc:sldChg>
      <pc:sldChg chg="addSp delSp modSp new mod">
        <pc:chgData name="suzuki.youko" userId="3b869a66-4369-477a-a0e9-2c5b6ea4bd8a" providerId="ADAL" clId="{DE6557C6-6C89-4FF2-BFFD-E09EB6679680}" dt="2024-01-08T06:24:56.994" v="6623" actId="255"/>
        <pc:sldMkLst>
          <pc:docMk/>
          <pc:sldMk cId="770585091" sldId="272"/>
        </pc:sldMkLst>
        <pc:spChg chg="mod">
          <ac:chgData name="suzuki.youko" userId="3b869a66-4369-477a-a0e9-2c5b6ea4bd8a" providerId="ADAL" clId="{DE6557C6-6C89-4FF2-BFFD-E09EB6679680}" dt="2024-01-08T06:24:56.994" v="6623" actId="255"/>
          <ac:spMkLst>
            <pc:docMk/>
            <pc:sldMk cId="770585091" sldId="272"/>
            <ac:spMk id="2" creationId="{A1870944-295C-0FBF-6C4B-3917245B3C6F}"/>
          </ac:spMkLst>
        </pc:spChg>
        <pc:spChg chg="add del mod">
          <ac:chgData name="suzuki.youko" userId="3b869a66-4369-477a-a0e9-2c5b6ea4bd8a" providerId="ADAL" clId="{DE6557C6-6C89-4FF2-BFFD-E09EB6679680}" dt="2024-01-08T06:24:48.726" v="6622" actId="207"/>
          <ac:spMkLst>
            <pc:docMk/>
            <pc:sldMk cId="770585091" sldId="272"/>
            <ac:spMk id="3" creationId="{17C61D39-DE58-3815-B961-62AD7828B818}"/>
          </ac:spMkLst>
        </pc:spChg>
        <pc:spChg chg="add del mod">
          <ac:chgData name="suzuki.youko" userId="3b869a66-4369-477a-a0e9-2c5b6ea4bd8a" providerId="ADAL" clId="{DE6557C6-6C89-4FF2-BFFD-E09EB6679680}" dt="2024-01-08T06:22:54.261" v="6526" actId="21"/>
          <ac:spMkLst>
            <pc:docMk/>
            <pc:sldMk cId="770585091" sldId="272"/>
            <ac:spMk id="5" creationId="{9E02FA3F-630F-684B-F97C-1B6A5CD8D212}"/>
          </ac:spMkLst>
        </pc:spChg>
      </pc:sldChg>
      <pc:sldChg chg="addSp modSp new mod">
        <pc:chgData name="suzuki.youko" userId="3b869a66-4369-477a-a0e9-2c5b6ea4bd8a" providerId="ADAL" clId="{DE6557C6-6C89-4FF2-BFFD-E09EB6679680}" dt="2024-01-18T06:38:54.452" v="7156" actId="255"/>
        <pc:sldMkLst>
          <pc:docMk/>
          <pc:sldMk cId="2253144559" sldId="273"/>
        </pc:sldMkLst>
        <pc:spChg chg="mod">
          <ac:chgData name="suzuki.youko" userId="3b869a66-4369-477a-a0e9-2c5b6ea4bd8a" providerId="ADAL" clId="{DE6557C6-6C89-4FF2-BFFD-E09EB6679680}" dt="2024-01-18T06:38:53.270" v="7155" actId="255"/>
          <ac:spMkLst>
            <pc:docMk/>
            <pc:sldMk cId="2253144559" sldId="273"/>
            <ac:spMk id="2" creationId="{B17341C5-8A5B-A065-84F5-6157201AE01B}"/>
          </ac:spMkLst>
        </pc:spChg>
        <pc:spChg chg="mod">
          <ac:chgData name="suzuki.youko" userId="3b869a66-4369-477a-a0e9-2c5b6ea4bd8a" providerId="ADAL" clId="{DE6557C6-6C89-4FF2-BFFD-E09EB6679680}" dt="2024-01-18T06:38:54.452" v="7156" actId="255"/>
          <ac:spMkLst>
            <pc:docMk/>
            <pc:sldMk cId="2253144559" sldId="273"/>
            <ac:spMk id="3" creationId="{F73BD34E-02A3-F6E5-49D8-9A206E91C826}"/>
          </ac:spMkLst>
        </pc:spChg>
        <pc:spChg chg="add mod">
          <ac:chgData name="suzuki.youko" userId="3b869a66-4369-477a-a0e9-2c5b6ea4bd8a" providerId="ADAL" clId="{DE6557C6-6C89-4FF2-BFFD-E09EB6679680}" dt="2024-01-08T06:17:51.482" v="6339" actId="207"/>
          <ac:spMkLst>
            <pc:docMk/>
            <pc:sldMk cId="2253144559" sldId="273"/>
            <ac:spMk id="4" creationId="{80ED3BC5-CC4C-EBD5-26E8-4520402C5FB7}"/>
          </ac:spMkLst>
        </pc:spChg>
      </pc:sldChg>
      <pc:sldChg chg="modSp new del mod">
        <pc:chgData name="suzuki.youko" userId="3b869a66-4369-477a-a0e9-2c5b6ea4bd8a" providerId="ADAL" clId="{DE6557C6-6C89-4FF2-BFFD-E09EB6679680}" dt="2023-12-22T04:10:37.233" v="2928" actId="47"/>
        <pc:sldMkLst>
          <pc:docMk/>
          <pc:sldMk cId="1888409602" sldId="274"/>
        </pc:sldMkLst>
        <pc:spChg chg="mod">
          <ac:chgData name="suzuki.youko" userId="3b869a66-4369-477a-a0e9-2c5b6ea4bd8a" providerId="ADAL" clId="{DE6557C6-6C89-4FF2-BFFD-E09EB6679680}" dt="2023-12-19T03:40:01.228" v="2079" actId="20577"/>
          <ac:spMkLst>
            <pc:docMk/>
            <pc:sldMk cId="1888409602" sldId="274"/>
            <ac:spMk id="2" creationId="{6A096D84-C0CD-CE6F-4B4D-531ECF97F552}"/>
          </ac:spMkLst>
        </pc:spChg>
      </pc:sldChg>
      <pc:sldChg chg="addSp delSp modSp new mod ord">
        <pc:chgData name="suzuki.youko" userId="3b869a66-4369-477a-a0e9-2c5b6ea4bd8a" providerId="ADAL" clId="{DE6557C6-6C89-4FF2-BFFD-E09EB6679680}" dt="2024-01-08T04:58:47.745" v="3670" actId="1076"/>
        <pc:sldMkLst>
          <pc:docMk/>
          <pc:sldMk cId="779541572" sldId="275"/>
        </pc:sldMkLst>
        <pc:spChg chg="mod">
          <ac:chgData name="suzuki.youko" userId="3b869a66-4369-477a-a0e9-2c5b6ea4bd8a" providerId="ADAL" clId="{DE6557C6-6C89-4FF2-BFFD-E09EB6679680}" dt="2024-01-08T04:58:44.617" v="3669" actId="1076"/>
          <ac:spMkLst>
            <pc:docMk/>
            <pc:sldMk cId="779541572" sldId="275"/>
            <ac:spMk id="2" creationId="{54564657-8C2C-856E-C707-06684D247C7B}"/>
          </ac:spMkLst>
        </pc:spChg>
        <pc:spChg chg="mod">
          <ac:chgData name="suzuki.youko" userId="3b869a66-4369-477a-a0e9-2c5b6ea4bd8a" providerId="ADAL" clId="{DE6557C6-6C89-4FF2-BFFD-E09EB6679680}" dt="2024-01-08T04:58:47.745" v="3670" actId="1076"/>
          <ac:spMkLst>
            <pc:docMk/>
            <pc:sldMk cId="779541572" sldId="275"/>
            <ac:spMk id="3" creationId="{DC05A6C6-35CC-742C-FEA3-08270A8C44F0}"/>
          </ac:spMkLst>
        </pc:spChg>
        <pc:spChg chg="add del mod">
          <ac:chgData name="suzuki.youko" userId="3b869a66-4369-477a-a0e9-2c5b6ea4bd8a" providerId="ADAL" clId="{DE6557C6-6C89-4FF2-BFFD-E09EB6679680}" dt="2023-12-22T03:56:51.986" v="2893" actId="478"/>
          <ac:spMkLst>
            <pc:docMk/>
            <pc:sldMk cId="779541572" sldId="275"/>
            <ac:spMk id="4" creationId="{01B6EE57-B295-CED4-11B6-1AD3706F5FE8}"/>
          </ac:spMkLst>
        </pc:spChg>
        <pc:spChg chg="add del mod">
          <ac:chgData name="suzuki.youko" userId="3b869a66-4369-477a-a0e9-2c5b6ea4bd8a" providerId="ADAL" clId="{DE6557C6-6C89-4FF2-BFFD-E09EB6679680}" dt="2023-12-22T04:16:00.182" v="3093" actId="1076"/>
          <ac:spMkLst>
            <pc:docMk/>
            <pc:sldMk cId="779541572" sldId="275"/>
            <ac:spMk id="5" creationId="{FE80725D-958F-1C47-016F-1481C63A9CFD}"/>
          </ac:spMkLst>
        </pc:spChg>
        <pc:picChg chg="add del mod">
          <ac:chgData name="suzuki.youko" userId="3b869a66-4369-477a-a0e9-2c5b6ea4bd8a" providerId="ADAL" clId="{DE6557C6-6C89-4FF2-BFFD-E09EB6679680}" dt="2023-12-22T03:59:06.519" v="2910" actId="478"/>
          <ac:picMkLst>
            <pc:docMk/>
            <pc:sldMk cId="779541572" sldId="275"/>
            <ac:picMk id="3074" creationId="{7CDC9D60-31E5-1CD2-B03E-5845D28002D8}"/>
          </ac:picMkLst>
        </pc:picChg>
      </pc:sldChg>
      <pc:sldChg chg="addSp delSp modSp new del mod">
        <pc:chgData name="suzuki.youko" userId="3b869a66-4369-477a-a0e9-2c5b6ea4bd8a" providerId="ADAL" clId="{DE6557C6-6C89-4FF2-BFFD-E09EB6679680}" dt="2023-12-22T03:38:03.482" v="2279" actId="47"/>
        <pc:sldMkLst>
          <pc:docMk/>
          <pc:sldMk cId="2587376209" sldId="275"/>
        </pc:sldMkLst>
        <pc:spChg chg="mod">
          <ac:chgData name="suzuki.youko" userId="3b869a66-4369-477a-a0e9-2c5b6ea4bd8a" providerId="ADAL" clId="{DE6557C6-6C89-4FF2-BFFD-E09EB6679680}" dt="2023-12-22T03:26:13.472" v="2172" actId="20577"/>
          <ac:spMkLst>
            <pc:docMk/>
            <pc:sldMk cId="2587376209" sldId="275"/>
            <ac:spMk id="2" creationId="{9B04D84D-CEC9-F33F-683C-8C6EE373FB73}"/>
          </ac:spMkLst>
        </pc:spChg>
        <pc:spChg chg="mod">
          <ac:chgData name="suzuki.youko" userId="3b869a66-4369-477a-a0e9-2c5b6ea4bd8a" providerId="ADAL" clId="{DE6557C6-6C89-4FF2-BFFD-E09EB6679680}" dt="2023-12-22T03:34:24.720" v="2274" actId="20577"/>
          <ac:spMkLst>
            <pc:docMk/>
            <pc:sldMk cId="2587376209" sldId="275"/>
            <ac:spMk id="3" creationId="{09A45605-DF39-EDD7-0711-B2AA05D1B9C3}"/>
          </ac:spMkLst>
        </pc:spChg>
        <pc:spChg chg="add del mod">
          <ac:chgData name="suzuki.youko" userId="3b869a66-4369-477a-a0e9-2c5b6ea4bd8a" providerId="ADAL" clId="{DE6557C6-6C89-4FF2-BFFD-E09EB6679680}" dt="2023-12-22T03:24:10.311" v="2145" actId="478"/>
          <ac:spMkLst>
            <pc:docMk/>
            <pc:sldMk cId="2587376209" sldId="275"/>
            <ac:spMk id="4" creationId="{E3FBD38D-460D-B923-824F-6FE4B391FE51}"/>
          </ac:spMkLst>
        </pc:spChg>
        <pc:spChg chg="add del mod">
          <ac:chgData name="suzuki.youko" userId="3b869a66-4369-477a-a0e9-2c5b6ea4bd8a" providerId="ADAL" clId="{DE6557C6-6C89-4FF2-BFFD-E09EB6679680}" dt="2023-12-22T03:34:58.828" v="2275" actId="478"/>
          <ac:spMkLst>
            <pc:docMk/>
            <pc:sldMk cId="2587376209" sldId="275"/>
            <ac:spMk id="5" creationId="{FD28D2C6-7913-98FF-357F-7C5CAFBA2641}"/>
          </ac:spMkLst>
        </pc:spChg>
        <pc:spChg chg="add mod">
          <ac:chgData name="suzuki.youko" userId="3b869a66-4369-477a-a0e9-2c5b6ea4bd8a" providerId="ADAL" clId="{DE6557C6-6C89-4FF2-BFFD-E09EB6679680}" dt="2023-12-22T03:25:18.425" v="2150"/>
          <ac:spMkLst>
            <pc:docMk/>
            <pc:sldMk cId="2587376209" sldId="275"/>
            <ac:spMk id="6" creationId="{6116FC56-6BD7-C39C-27FC-0ECC326CB7EA}"/>
          </ac:spMkLst>
        </pc:spChg>
        <pc:picChg chg="add del">
          <ac:chgData name="suzuki.youko" userId="3b869a66-4369-477a-a0e9-2c5b6ea4bd8a" providerId="ADAL" clId="{DE6557C6-6C89-4FF2-BFFD-E09EB6679680}" dt="2023-12-22T03:37:48.677" v="2277" actId="478"/>
          <ac:picMkLst>
            <pc:docMk/>
            <pc:sldMk cId="2587376209" sldId="275"/>
            <ac:picMk id="2050" creationId="{44804BCB-9695-3D91-2668-B1C2E0A3A436}"/>
          </ac:picMkLst>
        </pc:picChg>
      </pc:sldChg>
      <pc:sldChg chg="addSp delSp modSp new del mod">
        <pc:chgData name="suzuki.youko" userId="3b869a66-4369-477a-a0e9-2c5b6ea4bd8a" providerId="ADAL" clId="{DE6557C6-6C89-4FF2-BFFD-E09EB6679680}" dt="2023-12-22T03:48:35.676" v="2755" actId="47"/>
        <pc:sldMkLst>
          <pc:docMk/>
          <pc:sldMk cId="331651061" sldId="276"/>
        </pc:sldMkLst>
        <pc:spChg chg="mod">
          <ac:chgData name="suzuki.youko" userId="3b869a66-4369-477a-a0e9-2c5b6ea4bd8a" providerId="ADAL" clId="{DE6557C6-6C89-4FF2-BFFD-E09EB6679680}" dt="2023-12-22T03:40:48.139" v="2418" actId="20577"/>
          <ac:spMkLst>
            <pc:docMk/>
            <pc:sldMk cId="331651061" sldId="276"/>
            <ac:spMk id="2" creationId="{006123ED-05AD-947E-90C3-D098EA49CC9C}"/>
          </ac:spMkLst>
        </pc:spChg>
        <pc:spChg chg="add del mod">
          <ac:chgData name="suzuki.youko" userId="3b869a66-4369-477a-a0e9-2c5b6ea4bd8a" providerId="ADAL" clId="{DE6557C6-6C89-4FF2-BFFD-E09EB6679680}" dt="2023-12-22T03:46:46.376" v="2754" actId="20577"/>
          <ac:spMkLst>
            <pc:docMk/>
            <pc:sldMk cId="331651061" sldId="276"/>
            <ac:spMk id="3" creationId="{277985F8-E8ED-E43C-7D16-525F83304C8B}"/>
          </ac:spMkLst>
        </pc:spChg>
        <pc:spChg chg="add del mod">
          <ac:chgData name="suzuki.youko" userId="3b869a66-4369-477a-a0e9-2c5b6ea4bd8a" providerId="ADAL" clId="{DE6557C6-6C89-4FF2-BFFD-E09EB6679680}" dt="2023-12-22T03:43:21.496" v="2607" actId="478"/>
          <ac:spMkLst>
            <pc:docMk/>
            <pc:sldMk cId="331651061" sldId="276"/>
            <ac:spMk id="5" creationId="{5162A7DB-049B-96B7-79AD-74BE28739C36}"/>
          </ac:spMkLst>
        </pc:spChg>
        <pc:spChg chg="add mod">
          <ac:chgData name="suzuki.youko" userId="3b869a66-4369-477a-a0e9-2c5b6ea4bd8a" providerId="ADAL" clId="{DE6557C6-6C89-4FF2-BFFD-E09EB6679680}" dt="2023-12-22T03:46:24.645" v="2743" actId="14100"/>
          <ac:spMkLst>
            <pc:docMk/>
            <pc:sldMk cId="331651061" sldId="276"/>
            <ac:spMk id="6" creationId="{C03404D5-D431-9361-491F-48932DDC62B1}"/>
          </ac:spMkLst>
        </pc:spChg>
      </pc:sldChg>
      <pc:sldChg chg="addSp delSp modSp new ord">
        <pc:chgData name="suzuki.youko" userId="3b869a66-4369-477a-a0e9-2c5b6ea4bd8a" providerId="ADAL" clId="{DE6557C6-6C89-4FF2-BFFD-E09EB6679680}" dt="2023-12-22T04:10:46.319" v="2930"/>
        <pc:sldMkLst>
          <pc:docMk/>
          <pc:sldMk cId="743194362" sldId="276"/>
        </pc:sldMkLst>
        <pc:spChg chg="del">
          <ac:chgData name="suzuki.youko" userId="3b869a66-4369-477a-a0e9-2c5b6ea4bd8a" providerId="ADAL" clId="{DE6557C6-6C89-4FF2-BFFD-E09EB6679680}" dt="2023-12-22T04:09:55.579" v="2920"/>
          <ac:spMkLst>
            <pc:docMk/>
            <pc:sldMk cId="743194362" sldId="276"/>
            <ac:spMk id="3" creationId="{FF760333-D1B6-2157-8120-DD2622630BA8}"/>
          </ac:spMkLst>
        </pc:spChg>
        <pc:picChg chg="add mod">
          <ac:chgData name="suzuki.youko" userId="3b869a66-4369-477a-a0e9-2c5b6ea4bd8a" providerId="ADAL" clId="{DE6557C6-6C89-4FF2-BFFD-E09EB6679680}" dt="2023-12-22T04:10:13.089" v="2927" actId="1076"/>
          <ac:picMkLst>
            <pc:docMk/>
            <pc:sldMk cId="743194362" sldId="276"/>
            <ac:picMk id="4098" creationId="{A2877229-64F7-C2AB-7366-84CFAB28001F}"/>
          </ac:picMkLst>
        </pc:picChg>
      </pc:sldChg>
      <pc:sldChg chg="addSp modSp new mod ord">
        <pc:chgData name="suzuki.youko" userId="3b869a66-4369-477a-a0e9-2c5b6ea4bd8a" providerId="ADAL" clId="{DE6557C6-6C89-4FF2-BFFD-E09EB6679680}" dt="2024-01-18T06:37:23.750" v="7147" actId="255"/>
        <pc:sldMkLst>
          <pc:docMk/>
          <pc:sldMk cId="186725111" sldId="277"/>
        </pc:sldMkLst>
        <pc:spChg chg="mod">
          <ac:chgData name="suzuki.youko" userId="3b869a66-4369-477a-a0e9-2c5b6ea4bd8a" providerId="ADAL" clId="{DE6557C6-6C89-4FF2-BFFD-E09EB6679680}" dt="2023-12-22T04:39:46.726" v="3145" actId="20577"/>
          <ac:spMkLst>
            <pc:docMk/>
            <pc:sldMk cId="186725111" sldId="277"/>
            <ac:spMk id="2" creationId="{F9F53D7C-402F-FAF0-2015-A404B4546B71}"/>
          </ac:spMkLst>
        </pc:spChg>
        <pc:spChg chg="mod">
          <ac:chgData name="suzuki.youko" userId="3b869a66-4369-477a-a0e9-2c5b6ea4bd8a" providerId="ADAL" clId="{DE6557C6-6C89-4FF2-BFFD-E09EB6679680}" dt="2024-01-08T06:06:07.362" v="5999" actId="255"/>
          <ac:spMkLst>
            <pc:docMk/>
            <pc:sldMk cId="186725111" sldId="277"/>
            <ac:spMk id="3" creationId="{925DFABE-C438-5282-73CF-F0AEDB037BDB}"/>
          </ac:spMkLst>
        </pc:spChg>
        <pc:spChg chg="add mod">
          <ac:chgData name="suzuki.youko" userId="3b869a66-4369-477a-a0e9-2c5b6ea4bd8a" providerId="ADAL" clId="{DE6557C6-6C89-4FF2-BFFD-E09EB6679680}" dt="2024-01-18T06:37:23.750" v="7147" actId="255"/>
          <ac:spMkLst>
            <pc:docMk/>
            <pc:sldMk cId="186725111" sldId="277"/>
            <ac:spMk id="4" creationId="{FA739B17-15B1-CD51-DC1A-6498136172DF}"/>
          </ac:spMkLst>
        </pc:spChg>
      </pc:sldChg>
      <pc:sldChg chg="modSp new mod">
        <pc:chgData name="suzuki.youko" userId="3b869a66-4369-477a-a0e9-2c5b6ea4bd8a" providerId="ADAL" clId="{DE6557C6-6C89-4FF2-BFFD-E09EB6679680}" dt="2024-01-17T11:24:42.504" v="6938" actId="20577"/>
        <pc:sldMkLst>
          <pc:docMk/>
          <pc:sldMk cId="3564000015" sldId="278"/>
        </pc:sldMkLst>
        <pc:spChg chg="mod">
          <ac:chgData name="suzuki.youko" userId="3b869a66-4369-477a-a0e9-2c5b6ea4bd8a" providerId="ADAL" clId="{DE6557C6-6C89-4FF2-BFFD-E09EB6679680}" dt="2024-01-17T11:15:02.921" v="6754" actId="20577"/>
          <ac:spMkLst>
            <pc:docMk/>
            <pc:sldMk cId="3564000015" sldId="278"/>
            <ac:spMk id="2" creationId="{70AD34FE-7EA1-41DD-1FAF-C08AE039805D}"/>
          </ac:spMkLst>
        </pc:spChg>
        <pc:spChg chg="mod">
          <ac:chgData name="suzuki.youko" userId="3b869a66-4369-477a-a0e9-2c5b6ea4bd8a" providerId="ADAL" clId="{DE6557C6-6C89-4FF2-BFFD-E09EB6679680}" dt="2024-01-17T11:24:42.504" v="6938" actId="20577"/>
          <ac:spMkLst>
            <pc:docMk/>
            <pc:sldMk cId="3564000015" sldId="278"/>
            <ac:spMk id="3" creationId="{7BDE844D-DE9A-7349-2712-F8BB5982DAFA}"/>
          </ac:spMkLst>
        </pc:spChg>
      </pc:sldChg>
      <pc:sldChg chg="delSp modSp new mod">
        <pc:chgData name="suzuki.youko" userId="3b869a66-4369-477a-a0e9-2c5b6ea4bd8a" providerId="ADAL" clId="{DE6557C6-6C89-4FF2-BFFD-E09EB6679680}" dt="2024-01-18T06:35:12.839" v="7074" actId="478"/>
        <pc:sldMkLst>
          <pc:docMk/>
          <pc:sldMk cId="2192804653" sldId="279"/>
        </pc:sldMkLst>
        <pc:spChg chg="mod">
          <ac:chgData name="suzuki.youko" userId="3b869a66-4369-477a-a0e9-2c5b6ea4bd8a" providerId="ADAL" clId="{DE6557C6-6C89-4FF2-BFFD-E09EB6679680}" dt="2024-01-17T11:26:58.656" v="6963" actId="255"/>
          <ac:spMkLst>
            <pc:docMk/>
            <pc:sldMk cId="2192804653" sldId="279"/>
            <ac:spMk id="2" creationId="{79AD5900-7BA3-DC8C-7E07-CF17BA14211C}"/>
          </ac:spMkLst>
        </pc:spChg>
        <pc:spChg chg="del mod">
          <ac:chgData name="suzuki.youko" userId="3b869a66-4369-477a-a0e9-2c5b6ea4bd8a" providerId="ADAL" clId="{DE6557C6-6C89-4FF2-BFFD-E09EB6679680}" dt="2024-01-18T06:35:12.839" v="7074" actId="478"/>
          <ac:spMkLst>
            <pc:docMk/>
            <pc:sldMk cId="2192804653" sldId="279"/>
            <ac:spMk id="3" creationId="{5006712E-A83E-C4CF-DEC0-82416016DDDD}"/>
          </ac:spMkLst>
        </pc:spChg>
      </pc:sldChg>
    </pc:docChg>
  </pc:docChgLst>
</pc:chgInfo>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pic>
        <p:nvPicPr>
          <p:cNvPr id="7" name="Picture 6" descr="Droplets-HD-Title-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ctrTitle"/>
          </p:nvPr>
        </p:nvSpPr>
        <p:spPr>
          <a:xfrm>
            <a:off x="1751012" y="1300785"/>
            <a:ext cx="8689976" cy="2509213"/>
          </a:xfrm>
        </p:spPr>
        <p:txBody>
          <a:bodyPr anchor="b">
            <a:normAutofit/>
          </a:bodyPr>
          <a:lstStyle>
            <a:lvl1pPr algn="ctr">
              <a:defRPr sz="4800"/>
            </a:lvl1pPr>
          </a:lstStyle>
          <a:p>
            <a:r>
              <a:rPr lang="ja-JP" altLang="en-US"/>
              <a:t>マスター タイトルの書式設定</a:t>
            </a:r>
            <a:endParaRPr lang="en-US" dirty="0"/>
          </a:p>
        </p:txBody>
      </p:sp>
      <p:sp>
        <p:nvSpPr>
          <p:cNvPr id="3" name="Subtitle 2"/>
          <p:cNvSpPr>
            <a:spLocks noGrp="1"/>
          </p:cNvSpPr>
          <p:nvPr>
            <p:ph type="subTitle" idx="1"/>
          </p:nvPr>
        </p:nvSpPr>
        <p:spPr>
          <a:xfrm>
            <a:off x="1751012" y="3886200"/>
            <a:ext cx="8689976" cy="1371599"/>
          </a:xfrm>
        </p:spPr>
        <p:txBody>
          <a:bodyPr>
            <a:normAutofit/>
          </a:bodyPr>
          <a:lstStyle>
            <a:lvl1pPr marL="0" indent="0" algn="ctr">
              <a:buNone/>
              <a:defRPr sz="2200">
                <a:solidFill>
                  <a:schemeClr val="bg1">
                    <a:lumMod val="50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1/18/2024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パノラマ写真 (キャプション付き)">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94" y="4289374"/>
            <a:ext cx="10364432" cy="81161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1184744" y="698261"/>
            <a:ext cx="9822532" cy="3214136"/>
          </a:xfrm>
          <a:prstGeom prst="roundRect">
            <a:avLst>
              <a:gd name="adj" fmla="val 4944"/>
            </a:avLst>
          </a:prstGeom>
          <a:noFill/>
          <a:ln w="82550" cap="sq">
            <a:solidFill>
              <a:schemeClr val="bg2">
                <a:lumMod val="60000"/>
                <a:lumOff val="40000"/>
              </a:schemeClr>
            </a:solidFill>
            <a:miter lim="800000"/>
          </a:ln>
          <a:effectLst/>
          <a:scene3d>
            <a:camera prst="orthographicFront"/>
            <a:lightRig rig="threePt" dir="t">
              <a:rot lat="0" lon="0" rev="2700000"/>
            </a:lightRig>
          </a:scene3d>
          <a:sp3d contourW="6350">
            <a:bevelT h="38100"/>
            <a:contourClr>
              <a:srgbClr val="C0C0C0"/>
            </a:contourClr>
          </a:sp3d>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913774" y="5108728"/>
            <a:ext cx="10364452" cy="682472"/>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48A87A34-81AB-432B-8DAE-1953F412C126}" type="datetimeFigureOut">
              <a:rPr lang="en-US" dirty="0"/>
              <a:t>1/18/2024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タイトルとキャプション">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609599"/>
            <a:ext cx="10364452" cy="3427245"/>
          </a:xfrm>
        </p:spPr>
        <p:txBody>
          <a:bodyPr anchor="ctr"/>
          <a:lstStyle>
            <a:lvl1pPr algn="ctr">
              <a:defRPr sz="3200"/>
            </a:lvl1pPr>
          </a:lstStyle>
          <a:p>
            <a:r>
              <a:rPr lang="ja-JP" altLang="en-US"/>
              <a:t>マスター タイトルの書式設定</a:t>
            </a:r>
            <a:endParaRPr lang="en-US" dirty="0"/>
          </a:p>
        </p:txBody>
      </p:sp>
      <p:sp>
        <p:nvSpPr>
          <p:cNvPr id="4" name="Text Placeholder 3"/>
          <p:cNvSpPr>
            <a:spLocks noGrp="1"/>
          </p:cNvSpPr>
          <p:nvPr>
            <p:ph type="body" sz="half" idx="2"/>
          </p:nvPr>
        </p:nvSpPr>
        <p:spPr>
          <a:xfrm>
            <a:off x="913775" y="4204821"/>
            <a:ext cx="10364452" cy="1586380"/>
          </a:xfrm>
        </p:spPr>
        <p:txBody>
          <a:bodyPr anchor="ct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48A87A34-81AB-432B-8DAE-1953F412C126}" type="datetimeFigureOut">
              <a:rPr lang="en-US" dirty="0"/>
              <a:t>1/18/2024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引用 (キャプション付き)">
    <p:spTree>
      <p:nvGrpSpPr>
        <p:cNvPr id="1" name=""/>
        <p:cNvGrpSpPr/>
        <p:nvPr/>
      </p:nvGrpSpPr>
      <p:grpSpPr>
        <a:xfrm>
          <a:off x="0" y="0"/>
          <a:ext cx="0" cy="0"/>
          <a:chOff x="0" y="0"/>
          <a:chExt cx="0" cy="0"/>
        </a:xfrm>
      </p:grpSpPr>
      <p:pic>
        <p:nvPicPr>
          <p:cNvPr id="11" name="Picture 10"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1446212" y="609600"/>
            <a:ext cx="9302752" cy="2992904"/>
          </a:xfrm>
        </p:spPr>
        <p:txBody>
          <a:bodyPr anchor="ctr"/>
          <a:lstStyle>
            <a:lvl1pPr>
              <a:defRPr sz="3200"/>
            </a:lvl1pPr>
          </a:lstStyle>
          <a:p>
            <a:r>
              <a:rPr lang="ja-JP" altLang="en-US"/>
              <a:t>マスター タイトルの書式設定</a:t>
            </a:r>
            <a:endParaRPr lang="en-US" dirty="0"/>
          </a:p>
        </p:txBody>
      </p:sp>
      <p:sp>
        <p:nvSpPr>
          <p:cNvPr id="12" name="Text Placeholder 3"/>
          <p:cNvSpPr>
            <a:spLocks noGrp="1"/>
          </p:cNvSpPr>
          <p:nvPr>
            <p:ph type="body" sz="half" idx="13"/>
          </p:nvPr>
        </p:nvSpPr>
        <p:spPr>
          <a:xfrm>
            <a:off x="1720644" y="3610032"/>
            <a:ext cx="8752299" cy="59478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4" name="Text Placeholder 3"/>
          <p:cNvSpPr>
            <a:spLocks noGrp="1"/>
          </p:cNvSpPr>
          <p:nvPr>
            <p:ph type="body" sz="half" idx="2"/>
          </p:nvPr>
        </p:nvSpPr>
        <p:spPr>
          <a:xfrm>
            <a:off x="913774" y="4372796"/>
            <a:ext cx="10364452" cy="1421053"/>
          </a:xfrm>
        </p:spPr>
        <p:txBody>
          <a:bodyPr anchor="ctr">
            <a:normAutofit/>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48A87A34-81AB-432B-8DAE-1953F412C126}" type="datetimeFigureOut">
              <a:rPr lang="en-US" dirty="0"/>
              <a:t>1/18/2024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
        <p:nvSpPr>
          <p:cNvPr id="13" name="TextBox 12"/>
          <p:cNvSpPr txBox="1"/>
          <p:nvPr/>
        </p:nvSpPr>
        <p:spPr>
          <a:xfrm>
            <a:off x="1001488" y="754166"/>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4" name="TextBox 13"/>
          <p:cNvSpPr txBox="1"/>
          <p:nvPr/>
        </p:nvSpPr>
        <p:spPr>
          <a:xfrm>
            <a:off x="10557558" y="2993578"/>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名札">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5" y="2138721"/>
            <a:ext cx="10364452" cy="2511835"/>
          </a:xfrm>
        </p:spPr>
        <p:txBody>
          <a:bodyPr anchor="b"/>
          <a:lstStyle>
            <a:lvl1pPr algn="ctr">
              <a:defRPr sz="3200"/>
            </a:lvl1pPr>
          </a:lstStyle>
          <a:p>
            <a:r>
              <a:rPr lang="ja-JP" altLang="en-US"/>
              <a:t>マスター タイトルの書式設定</a:t>
            </a:r>
            <a:endParaRPr lang="en-US" dirty="0"/>
          </a:p>
        </p:txBody>
      </p:sp>
      <p:sp>
        <p:nvSpPr>
          <p:cNvPr id="4" name="Text Placeholder 3"/>
          <p:cNvSpPr>
            <a:spLocks noGrp="1"/>
          </p:cNvSpPr>
          <p:nvPr>
            <p:ph type="body" sz="half" idx="2"/>
          </p:nvPr>
        </p:nvSpPr>
        <p:spPr>
          <a:xfrm>
            <a:off x="913775" y="4662335"/>
            <a:ext cx="10364452" cy="1140644"/>
          </a:xfrm>
        </p:spPr>
        <p:txBody>
          <a:bodyPr anchor="t"/>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48A87A34-81AB-432B-8DAE-1953F412C126}" type="datetimeFigureOut">
              <a:rPr lang="en-US" dirty="0"/>
              <a:t>1/18/2024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段">
    <p:spTree>
      <p:nvGrpSpPr>
        <p:cNvPr id="1" name=""/>
        <p:cNvGrpSpPr/>
        <p:nvPr/>
      </p:nvGrpSpPr>
      <p:grpSpPr>
        <a:xfrm>
          <a:off x="0" y="0"/>
          <a:ext cx="0" cy="0"/>
          <a:chOff x="0" y="0"/>
          <a:chExt cx="0" cy="0"/>
        </a:xfrm>
      </p:grpSpPr>
      <p:pic>
        <p:nvPicPr>
          <p:cNvPr id="13" name="Picture 12"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5" name="Title 1"/>
          <p:cNvSpPr>
            <a:spLocks noGrp="1"/>
          </p:cNvSpPr>
          <p:nvPr>
            <p:ph type="title"/>
          </p:nvPr>
        </p:nvSpPr>
        <p:spPr>
          <a:xfrm>
            <a:off x="913774" y="609600"/>
            <a:ext cx="10364452" cy="1605094"/>
          </a:xfrm>
        </p:spPr>
        <p:txBody>
          <a:bodyPr/>
          <a:lstStyle/>
          <a:p>
            <a:r>
              <a:rPr lang="ja-JP" altLang="en-US"/>
              <a:t>マスター タイトルの書式設定</a:t>
            </a:r>
            <a:endParaRPr lang="en-US" dirty="0"/>
          </a:p>
        </p:txBody>
      </p:sp>
      <p:sp>
        <p:nvSpPr>
          <p:cNvPr id="7" name="Text Placeholder 2"/>
          <p:cNvSpPr>
            <a:spLocks noGrp="1"/>
          </p:cNvSpPr>
          <p:nvPr>
            <p:ph type="body" idx="1"/>
          </p:nvPr>
        </p:nvSpPr>
        <p:spPr>
          <a:xfrm>
            <a:off x="913774" y="2367093"/>
            <a:ext cx="3298976"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8" name="Text Placeholder 3"/>
          <p:cNvSpPr>
            <a:spLocks noGrp="1"/>
          </p:cNvSpPr>
          <p:nvPr>
            <p:ph type="body" sz="half" idx="15"/>
          </p:nvPr>
        </p:nvSpPr>
        <p:spPr>
          <a:xfrm>
            <a:off x="913774" y="2943355"/>
            <a:ext cx="3298976"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9" name="Text Placeholder 4"/>
          <p:cNvSpPr>
            <a:spLocks noGrp="1"/>
          </p:cNvSpPr>
          <p:nvPr>
            <p:ph type="body" sz="quarter" idx="3"/>
          </p:nvPr>
        </p:nvSpPr>
        <p:spPr>
          <a:xfrm>
            <a:off x="4452389" y="2367093"/>
            <a:ext cx="3291521"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10" name="Text Placeholder 3"/>
          <p:cNvSpPr>
            <a:spLocks noGrp="1"/>
          </p:cNvSpPr>
          <p:nvPr>
            <p:ph type="body" sz="half" idx="16"/>
          </p:nvPr>
        </p:nvSpPr>
        <p:spPr>
          <a:xfrm>
            <a:off x="4441348" y="2943355"/>
            <a:ext cx="3303351"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11" name="Text Placeholder 4"/>
          <p:cNvSpPr>
            <a:spLocks noGrp="1"/>
          </p:cNvSpPr>
          <p:nvPr>
            <p:ph type="body" sz="quarter" idx="13"/>
          </p:nvPr>
        </p:nvSpPr>
        <p:spPr>
          <a:xfrm>
            <a:off x="7973298" y="2367093"/>
            <a:ext cx="3304928"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12" name="Text Placeholder 3"/>
          <p:cNvSpPr>
            <a:spLocks noGrp="1"/>
          </p:cNvSpPr>
          <p:nvPr>
            <p:ph type="body" sz="half" idx="17"/>
          </p:nvPr>
        </p:nvSpPr>
        <p:spPr>
          <a:xfrm>
            <a:off x="7973298" y="2943355"/>
            <a:ext cx="3304928"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3" name="Date Placeholder 2"/>
          <p:cNvSpPr>
            <a:spLocks noGrp="1"/>
          </p:cNvSpPr>
          <p:nvPr>
            <p:ph type="dt" sz="half" idx="10"/>
          </p:nvPr>
        </p:nvSpPr>
        <p:spPr/>
        <p:txBody>
          <a:bodyPr/>
          <a:lstStyle/>
          <a:p>
            <a:fld id="{48A87A34-81AB-432B-8DAE-1953F412C126}" type="datetimeFigureOut">
              <a:rPr lang="en-US" dirty="0"/>
              <a:t>1/18/2024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つの画像列">
    <p:spTree>
      <p:nvGrpSpPr>
        <p:cNvPr id="1" name=""/>
        <p:cNvGrpSpPr/>
        <p:nvPr/>
      </p:nvGrpSpPr>
      <p:grpSpPr>
        <a:xfrm>
          <a:off x="0" y="0"/>
          <a:ext cx="0" cy="0"/>
          <a:chOff x="0" y="0"/>
          <a:chExt cx="0" cy="0"/>
        </a:xfrm>
      </p:grpSpPr>
      <p:pic>
        <p:nvPicPr>
          <p:cNvPr id="16" name="Picture 15"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30" name="Title 1"/>
          <p:cNvSpPr>
            <a:spLocks noGrp="1"/>
          </p:cNvSpPr>
          <p:nvPr>
            <p:ph type="title"/>
          </p:nvPr>
        </p:nvSpPr>
        <p:spPr>
          <a:xfrm>
            <a:off x="913774" y="610772"/>
            <a:ext cx="10364452" cy="1603922"/>
          </a:xfrm>
        </p:spPr>
        <p:txBody>
          <a:bodyPr/>
          <a:lstStyle/>
          <a:p>
            <a:r>
              <a:rPr lang="ja-JP" altLang="en-US"/>
              <a:t>マスター タイトルの書式設定</a:t>
            </a:r>
            <a:endParaRPr lang="en-US" dirty="0"/>
          </a:p>
        </p:txBody>
      </p:sp>
      <p:sp>
        <p:nvSpPr>
          <p:cNvPr id="19" name="Text Placeholder 2"/>
          <p:cNvSpPr>
            <a:spLocks noGrp="1"/>
          </p:cNvSpPr>
          <p:nvPr>
            <p:ph type="body" idx="1"/>
          </p:nvPr>
        </p:nvSpPr>
        <p:spPr>
          <a:xfrm>
            <a:off x="913774" y="4204820"/>
            <a:ext cx="3296409"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20" name="Picture Placeholder 2"/>
          <p:cNvSpPr>
            <a:spLocks noGrp="1" noChangeAspect="1"/>
          </p:cNvSpPr>
          <p:nvPr>
            <p:ph type="pic" idx="15"/>
          </p:nvPr>
        </p:nvSpPr>
        <p:spPr>
          <a:xfrm>
            <a:off x="913774" y="2367093"/>
            <a:ext cx="3296409" cy="1524000"/>
          </a:xfrm>
          <a:prstGeom prst="roundRect">
            <a:avLst>
              <a:gd name="adj" fmla="val 9363"/>
            </a:avLst>
          </a:prstGeom>
          <a:noFill/>
          <a:ln w="82550" cap="sq">
            <a:solidFill>
              <a:schemeClr val="bg2">
                <a:lumMod val="60000"/>
                <a:lumOff val="40000"/>
              </a:schemeClr>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ja-JP" altLang="en-US"/>
              <a:t>アイコンをクリックして図を追加</a:t>
            </a:r>
            <a:endParaRPr lang="en-US" dirty="0"/>
          </a:p>
        </p:txBody>
      </p:sp>
      <p:sp>
        <p:nvSpPr>
          <p:cNvPr id="21" name="Text Placeholder 3"/>
          <p:cNvSpPr>
            <a:spLocks noGrp="1"/>
          </p:cNvSpPr>
          <p:nvPr>
            <p:ph type="body" sz="half" idx="18"/>
          </p:nvPr>
        </p:nvSpPr>
        <p:spPr>
          <a:xfrm>
            <a:off x="913774" y="4781082"/>
            <a:ext cx="3296409" cy="1010118"/>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22" name="Text Placeholder 4"/>
          <p:cNvSpPr>
            <a:spLocks noGrp="1"/>
          </p:cNvSpPr>
          <p:nvPr>
            <p:ph type="body" sz="quarter" idx="3"/>
          </p:nvPr>
        </p:nvSpPr>
        <p:spPr>
          <a:xfrm>
            <a:off x="4442759" y="4204820"/>
            <a:ext cx="3301828"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23" name="Picture Placeholder 2"/>
          <p:cNvSpPr>
            <a:spLocks noGrp="1" noChangeAspect="1"/>
          </p:cNvSpPr>
          <p:nvPr>
            <p:ph type="pic" idx="21"/>
          </p:nvPr>
        </p:nvSpPr>
        <p:spPr>
          <a:xfrm>
            <a:off x="4441348" y="2367093"/>
            <a:ext cx="3303352" cy="1524000"/>
          </a:xfrm>
          <a:prstGeom prst="roundRect">
            <a:avLst>
              <a:gd name="adj" fmla="val 8841"/>
            </a:avLst>
          </a:prstGeom>
          <a:noFill/>
          <a:ln w="82550" cap="sq">
            <a:solidFill>
              <a:schemeClr val="bg2">
                <a:lumMod val="60000"/>
                <a:lumOff val="40000"/>
              </a:schemeClr>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ja-JP" altLang="en-US"/>
              <a:t>アイコンをクリックして図を追加</a:t>
            </a:r>
            <a:endParaRPr lang="en-US" dirty="0"/>
          </a:p>
        </p:txBody>
      </p:sp>
      <p:sp>
        <p:nvSpPr>
          <p:cNvPr id="24" name="Text Placeholder 3"/>
          <p:cNvSpPr>
            <a:spLocks noGrp="1"/>
          </p:cNvSpPr>
          <p:nvPr>
            <p:ph type="body" sz="half" idx="19"/>
          </p:nvPr>
        </p:nvSpPr>
        <p:spPr>
          <a:xfrm>
            <a:off x="4441348" y="4781080"/>
            <a:ext cx="3303352" cy="1010119"/>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25" name="Text Placeholder 4"/>
          <p:cNvSpPr>
            <a:spLocks noGrp="1"/>
          </p:cNvSpPr>
          <p:nvPr>
            <p:ph type="body" sz="quarter" idx="13"/>
          </p:nvPr>
        </p:nvSpPr>
        <p:spPr>
          <a:xfrm>
            <a:off x="7973298" y="4204820"/>
            <a:ext cx="3300681"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26" name="Picture Placeholder 2"/>
          <p:cNvSpPr>
            <a:spLocks noGrp="1" noChangeAspect="1"/>
          </p:cNvSpPr>
          <p:nvPr>
            <p:ph type="pic" idx="22"/>
          </p:nvPr>
        </p:nvSpPr>
        <p:spPr>
          <a:xfrm>
            <a:off x="7973298" y="2367093"/>
            <a:ext cx="3304928" cy="1524000"/>
          </a:xfrm>
          <a:prstGeom prst="roundRect">
            <a:avLst>
              <a:gd name="adj" fmla="val 8841"/>
            </a:avLst>
          </a:prstGeom>
          <a:noFill/>
          <a:ln w="82550" cap="sq">
            <a:solidFill>
              <a:schemeClr val="bg2">
                <a:lumMod val="60000"/>
                <a:lumOff val="40000"/>
              </a:schemeClr>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ja-JP" altLang="en-US"/>
              <a:t>アイコンをクリックして図を追加</a:t>
            </a:r>
            <a:endParaRPr lang="en-US" dirty="0"/>
          </a:p>
        </p:txBody>
      </p:sp>
      <p:sp>
        <p:nvSpPr>
          <p:cNvPr id="27" name="Text Placeholder 3"/>
          <p:cNvSpPr>
            <a:spLocks noGrp="1"/>
          </p:cNvSpPr>
          <p:nvPr>
            <p:ph type="body" sz="half" idx="20"/>
          </p:nvPr>
        </p:nvSpPr>
        <p:spPr>
          <a:xfrm>
            <a:off x="7973173" y="4781078"/>
            <a:ext cx="3305053" cy="1010121"/>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3" name="Date Placeholder 2"/>
          <p:cNvSpPr>
            <a:spLocks noGrp="1"/>
          </p:cNvSpPr>
          <p:nvPr>
            <p:ph type="dt" sz="half" idx="10"/>
          </p:nvPr>
        </p:nvSpPr>
        <p:spPr/>
        <p:txBody>
          <a:bodyPr/>
          <a:lstStyle/>
          <a:p>
            <a:fld id="{48A87A34-81AB-432B-8DAE-1953F412C126}" type="datetimeFigureOut">
              <a:rPr lang="en-US" dirty="0"/>
              <a:t>1/18/2024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11" name="Vertical Text Placeholder 2"/>
          <p:cNvSpPr>
            <a:spLocks noGrp="1"/>
          </p:cNvSpPr>
          <p:nvPr>
            <p:ph type="body" orient="vert" sz="quarter" idx="13"/>
          </p:nvPr>
        </p:nvSpPr>
        <p:spPr>
          <a:xfrm>
            <a:off x="913775" y="2367093"/>
            <a:ext cx="10364452" cy="3424107"/>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1/18/2024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pic>
        <p:nvPicPr>
          <p:cNvPr id="9" name="Picture 8"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Vertical Title 1"/>
          <p:cNvSpPr>
            <a:spLocks noGrp="1"/>
          </p:cNvSpPr>
          <p:nvPr>
            <p:ph type="title" orient="vert"/>
          </p:nvPr>
        </p:nvSpPr>
        <p:spPr>
          <a:xfrm>
            <a:off x="8724900" y="609601"/>
            <a:ext cx="2553326" cy="5181599"/>
          </a:xfrm>
        </p:spPr>
        <p:txBody>
          <a:bodyPr vert="eaVert"/>
          <a:lstStyle>
            <a:lvl1pPr algn="l">
              <a:defRPr/>
            </a:lvl1pPr>
          </a:lstStyle>
          <a:p>
            <a:r>
              <a:rPr lang="ja-JP" altLang="en-US"/>
              <a:t>マスター タイトルの書式設定</a:t>
            </a:r>
            <a:endParaRPr lang="en-US" dirty="0"/>
          </a:p>
        </p:txBody>
      </p:sp>
      <p:sp>
        <p:nvSpPr>
          <p:cNvPr id="8" name="Vertical Text Placeholder 2"/>
          <p:cNvSpPr>
            <a:spLocks noGrp="1"/>
          </p:cNvSpPr>
          <p:nvPr>
            <p:ph type="body" orient="vert" sz="quarter" idx="13"/>
          </p:nvPr>
        </p:nvSpPr>
        <p:spPr>
          <a:xfrm>
            <a:off x="913775" y="609601"/>
            <a:ext cx="7658724" cy="5181599"/>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1/18/2024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pic>
        <p:nvPicPr>
          <p:cNvPr id="3" name="Picture 2"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12" name="Content Placeholder 2"/>
          <p:cNvSpPr>
            <a:spLocks noGrp="1"/>
          </p:cNvSpPr>
          <p:nvPr>
            <p:ph sz="quarter" idx="13"/>
          </p:nvPr>
        </p:nvSpPr>
        <p:spPr>
          <a:xfrm>
            <a:off x="913774" y="2367092"/>
            <a:ext cx="10363826" cy="3424107"/>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1/18/2024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pic>
        <p:nvPicPr>
          <p:cNvPr id="9" name="Picture 8"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828563"/>
            <a:ext cx="10351752" cy="2736819"/>
          </a:xfrm>
        </p:spPr>
        <p:txBody>
          <a:bodyPr anchor="b">
            <a:normAutofit/>
          </a:bodyPr>
          <a:lstStyle>
            <a:lvl1pPr>
              <a:defRPr sz="4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913774" y="3657457"/>
            <a:ext cx="10351752" cy="1368183"/>
          </a:xfrm>
        </p:spPr>
        <p:txBody>
          <a:bodyPr>
            <a:normAutofit/>
          </a:bodyPr>
          <a:lstStyle>
            <a:lvl1pPr marL="0" indent="0" algn="ctr">
              <a:buNone/>
              <a:defRPr sz="2000">
                <a:solidFill>
                  <a:schemeClr val="bg1">
                    <a:lumMod val="50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48A87A34-81AB-432B-8DAE-1953F412C126}" type="datetimeFigureOut">
              <a:rPr lang="en-US" dirty="0"/>
              <a:t>1/18/2024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4" name="Title 1"/>
          <p:cNvSpPr>
            <a:spLocks noGrp="1"/>
          </p:cNvSpPr>
          <p:nvPr>
            <p:ph type="title"/>
          </p:nvPr>
        </p:nvSpPr>
        <p:spPr>
          <a:xfrm>
            <a:off x="913775" y="618517"/>
            <a:ext cx="10364451" cy="1596177"/>
          </a:xfrm>
        </p:spPr>
        <p:txBody>
          <a:bodyPr/>
          <a:lstStyle/>
          <a:p>
            <a:r>
              <a:rPr lang="ja-JP" altLang="en-US"/>
              <a:t>マスター タイトルの書式設定</a:t>
            </a:r>
            <a:endParaRPr lang="en-US" dirty="0"/>
          </a:p>
        </p:txBody>
      </p:sp>
      <p:sp>
        <p:nvSpPr>
          <p:cNvPr id="12" name="Content Placeholder 2"/>
          <p:cNvSpPr>
            <a:spLocks noGrp="1"/>
          </p:cNvSpPr>
          <p:nvPr>
            <p:ph sz="quarter" idx="13"/>
          </p:nvPr>
        </p:nvSpPr>
        <p:spPr>
          <a:xfrm>
            <a:off x="913774" y="2367092"/>
            <a:ext cx="5106026" cy="3424107"/>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13" name="Content Placeholder 3"/>
          <p:cNvSpPr>
            <a:spLocks noGrp="1"/>
          </p:cNvSpPr>
          <p:nvPr>
            <p:ph sz="quarter" idx="14"/>
          </p:nvPr>
        </p:nvSpPr>
        <p:spPr>
          <a:xfrm>
            <a:off x="6172200" y="2367092"/>
            <a:ext cx="5105400" cy="3424107"/>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1/18/2024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pic>
        <p:nvPicPr>
          <p:cNvPr id="15" name="Picture 14"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4" name="Title 1"/>
          <p:cNvSpPr>
            <a:spLocks noGrp="1"/>
          </p:cNvSpPr>
          <p:nvPr>
            <p:ph type="title"/>
          </p:nvPr>
        </p:nvSpPr>
        <p:spPr>
          <a:xfrm>
            <a:off x="913775" y="618517"/>
            <a:ext cx="10364451" cy="1596177"/>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1146328" y="2371018"/>
            <a:ext cx="4873474" cy="679994"/>
          </a:xfrm>
        </p:spPr>
        <p:txBody>
          <a:bodyPr anchor="b">
            <a:noAutofit/>
          </a:bodyPr>
          <a:lstStyle>
            <a:lvl1pPr marL="0" indent="0">
              <a:lnSpc>
                <a:spcPct val="85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12" name="Content Placeholder 3"/>
          <p:cNvSpPr>
            <a:spLocks noGrp="1"/>
          </p:cNvSpPr>
          <p:nvPr>
            <p:ph sz="quarter" idx="13"/>
          </p:nvPr>
        </p:nvSpPr>
        <p:spPr>
          <a:xfrm>
            <a:off x="913774" y="3051012"/>
            <a:ext cx="5106027" cy="2740187"/>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6396423" y="2371018"/>
            <a:ext cx="4881804" cy="679994"/>
          </a:xfrm>
        </p:spPr>
        <p:txBody>
          <a:bodyPr anchor="b">
            <a:noAutofit/>
          </a:bodyPr>
          <a:lstStyle>
            <a:lvl1pPr marL="0" indent="0">
              <a:lnSpc>
                <a:spcPct val="85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13" name="Content Placeholder 5"/>
          <p:cNvSpPr>
            <a:spLocks noGrp="1"/>
          </p:cNvSpPr>
          <p:nvPr>
            <p:ph sz="quarter" idx="14"/>
          </p:nvPr>
        </p:nvSpPr>
        <p:spPr>
          <a:xfrm>
            <a:off x="6172200" y="3051012"/>
            <a:ext cx="5105401" cy="2740187"/>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t>1/18/2024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1/18/2024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pic>
        <p:nvPicPr>
          <p:cNvPr id="7" name="Picture 6"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Date Placeholder 1"/>
          <p:cNvSpPr>
            <a:spLocks noGrp="1"/>
          </p:cNvSpPr>
          <p:nvPr>
            <p:ph type="dt" sz="half" idx="10"/>
          </p:nvPr>
        </p:nvSpPr>
        <p:spPr/>
        <p:txBody>
          <a:bodyPr/>
          <a:lstStyle/>
          <a:p>
            <a:fld id="{48A87A34-81AB-432B-8DAE-1953F412C126}" type="datetimeFigureOut">
              <a:rPr lang="en-US" dirty="0"/>
              <a:t>1/18/2024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pic>
        <p:nvPicPr>
          <p:cNvPr id="11" name="Picture 10"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5" y="609600"/>
            <a:ext cx="3935688" cy="2023252"/>
          </a:xfrm>
        </p:spPr>
        <p:txBody>
          <a:bodyPr anchor="b"/>
          <a:lstStyle>
            <a:lvl1pPr algn="ctr">
              <a:defRPr sz="3200"/>
            </a:lvl1pPr>
          </a:lstStyle>
          <a:p>
            <a:r>
              <a:rPr lang="ja-JP" altLang="en-US"/>
              <a:t>マスター タイトルの書式設定</a:t>
            </a:r>
            <a:endParaRPr lang="en-US" dirty="0"/>
          </a:p>
        </p:txBody>
      </p:sp>
      <p:sp>
        <p:nvSpPr>
          <p:cNvPr id="10" name="Content Placeholder 2"/>
          <p:cNvSpPr>
            <a:spLocks noGrp="1"/>
          </p:cNvSpPr>
          <p:nvPr>
            <p:ph sz="quarter" idx="13"/>
          </p:nvPr>
        </p:nvSpPr>
        <p:spPr>
          <a:xfrm>
            <a:off x="5078062" y="609600"/>
            <a:ext cx="6200163" cy="5181599"/>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913774" y="2632852"/>
            <a:ext cx="3935689" cy="3158348"/>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48A87A34-81AB-432B-8DAE-1953F412C126}" type="datetimeFigureOut">
              <a:rPr lang="en-US" dirty="0"/>
              <a:t>1/18/2024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609600"/>
            <a:ext cx="5934969" cy="2023254"/>
          </a:xfrm>
        </p:spPr>
        <p:txBody>
          <a:bodyPr anchor="b"/>
          <a:lstStyle>
            <a:lvl1pPr algn="ct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7424803" y="609601"/>
            <a:ext cx="3255358" cy="5181600"/>
          </a:xfrm>
          <a:prstGeom prst="roundRect">
            <a:avLst>
              <a:gd name="adj" fmla="val 4943"/>
            </a:avLst>
          </a:prstGeom>
          <a:noFill/>
          <a:ln w="82550" cap="sq">
            <a:solidFill>
              <a:schemeClr val="bg2">
                <a:lumMod val="60000"/>
                <a:lumOff val="40000"/>
              </a:schemeClr>
            </a:solidFill>
            <a:miter lim="800000"/>
          </a:ln>
          <a:effectLst/>
          <a:scene3d>
            <a:camera prst="orthographicFront"/>
            <a:lightRig rig="threePt" dir="t">
              <a:rot lat="0" lon="0" rev="2700000"/>
            </a:lightRig>
          </a:scene3d>
          <a:sp3d contourW="6350">
            <a:bevelT h="38100"/>
            <a:contourClr>
              <a:srgbClr val="C0C0C0"/>
            </a:contourClr>
          </a:sp3d>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913794" y="2632852"/>
            <a:ext cx="5934949" cy="3158347"/>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48A87A34-81AB-432B-8DAE-1953F412C126}" type="datetimeFigureOut">
              <a:rPr lang="en-US" dirty="0"/>
              <a:t>1/18/2024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1026" name="Picture 2" descr="\\DROBO-FS\QuickDrops\JB\PPTX NG\Droplets\LightingOverlay.png"/>
          <p:cNvPicPr>
            <a:picLocks noChangeAspect="1" noChangeArrowheads="1"/>
          </p:cNvPicPr>
          <p:nvPr/>
        </p:nvPicPr>
        <p:blipFill>
          <a:blip r:embed="rId19">
            <a:alphaModFix amt="80000"/>
            <a:extLst>
              <a:ext uri="{28A0092B-C50C-407E-A947-70E740481C1C}">
                <a14:useLocalDpi xmlns:a14="http://schemas.microsoft.com/office/drawing/2010/main" val="0"/>
              </a:ext>
            </a:extLst>
          </a:blip>
          <a:srcRect/>
          <a:stretch>
            <a:fillRect/>
          </a:stretch>
        </p:blipFill>
        <p:spPr bwMode="auto">
          <a:xfrm>
            <a:off x="0" y="0"/>
            <a:ext cx="12192003" cy="6858001"/>
          </a:xfrm>
          <a:prstGeom prst="rect">
            <a:avLst/>
          </a:prstGeom>
          <a:noFill/>
          <a:extLst>
            <a:ext uri="{909E8E84-426E-40DD-AFC4-6F175D3DCCD1}">
              <a14:hiddenFill xmlns:a14="http://schemas.microsoft.com/office/drawing/2010/main">
                <a:solidFill>
                  <a:srgbClr val="FFFFFF"/>
                </a:solidFill>
              </a14:hiddenFill>
            </a:ext>
          </a:extLst>
        </p:spPr>
      </p:pic>
      <p:sp>
        <p:nvSpPr>
          <p:cNvPr id="2" name="Title Placeholder 1"/>
          <p:cNvSpPr>
            <a:spLocks noGrp="1"/>
          </p:cNvSpPr>
          <p:nvPr>
            <p:ph type="title"/>
          </p:nvPr>
        </p:nvSpPr>
        <p:spPr>
          <a:xfrm>
            <a:off x="913775" y="618517"/>
            <a:ext cx="10364451" cy="1596177"/>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913775" y="2367093"/>
            <a:ext cx="10364452" cy="3424107"/>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7678737" y="5883275"/>
            <a:ext cx="2743200" cy="365125"/>
          </a:xfrm>
          <a:prstGeom prst="rect">
            <a:avLst/>
          </a:prstGeom>
        </p:spPr>
        <p:txBody>
          <a:bodyPr vert="horz" lIns="91440" tIns="45720" rIns="91440" bIns="45720" rtlCol="0" anchor="ctr"/>
          <a:lstStyle>
            <a:lvl1pPr algn="r">
              <a:defRPr sz="1000">
                <a:solidFill>
                  <a:schemeClr val="tx1"/>
                </a:solidFill>
              </a:defRPr>
            </a:lvl1pPr>
          </a:lstStyle>
          <a:p>
            <a:fld id="{48A87A34-81AB-432B-8DAE-1953F412C126}" type="datetimeFigureOut">
              <a:rPr lang="en-US" dirty="0"/>
              <a:pPr/>
              <a:t>1/18/2024</a:t>
            </a:fld>
            <a:endParaRPr lang="en-US" dirty="0"/>
          </a:p>
        </p:txBody>
      </p:sp>
      <p:sp>
        <p:nvSpPr>
          <p:cNvPr id="5" name="Footer Placeholder 4"/>
          <p:cNvSpPr>
            <a:spLocks noGrp="1"/>
          </p:cNvSpPr>
          <p:nvPr>
            <p:ph type="ftr" sz="quarter" idx="3"/>
          </p:nvPr>
        </p:nvSpPr>
        <p:spPr>
          <a:xfrm>
            <a:off x="913774" y="5883275"/>
            <a:ext cx="6672887" cy="365125"/>
          </a:xfrm>
          <a:prstGeom prst="rect">
            <a:avLst/>
          </a:prstGeom>
        </p:spPr>
        <p:txBody>
          <a:bodyPr vert="horz" lIns="91440" tIns="45720" rIns="91440" bIns="45720" rtlCol="0" anchor="ctr"/>
          <a:lstStyle>
            <a:lvl1pPr algn="l">
              <a:defRPr sz="1000">
                <a:solidFill>
                  <a:schemeClr val="tx1"/>
                </a:solidFill>
              </a:defRPr>
            </a:lvl1pPr>
          </a:lstStyle>
          <a:p>
            <a:endParaRPr lang="en-US" dirty="0"/>
          </a:p>
        </p:txBody>
      </p:sp>
      <p:sp>
        <p:nvSpPr>
          <p:cNvPr id="6" name="Slide Number Placeholder 5"/>
          <p:cNvSpPr>
            <a:spLocks noGrp="1"/>
          </p:cNvSpPr>
          <p:nvPr>
            <p:ph type="sldNum" sz="quarter" idx="4"/>
          </p:nvPr>
        </p:nvSpPr>
        <p:spPr>
          <a:xfrm>
            <a:off x="10514011" y="5883275"/>
            <a:ext cx="764215" cy="365125"/>
          </a:xfrm>
          <a:prstGeom prst="rect">
            <a:avLst/>
          </a:prstGeom>
        </p:spPr>
        <p:txBody>
          <a:bodyPr vert="horz" lIns="91440" tIns="45720" rIns="91440" bIns="45720" rtlCol="0" anchor="ctr"/>
          <a:lstStyle>
            <a:lvl1pPr algn="r">
              <a:defRPr sz="1000">
                <a:solidFill>
                  <a:schemeClr val="tx1"/>
                </a:solidFill>
              </a:defRPr>
            </a:lvl1pPr>
          </a:lstStyle>
          <a:p>
            <a:fld id="{6D22F896-40B5-4ADD-8801-0D06FADFA09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6" r:id="rId12"/>
    <p:sldLayoutId id="2147483663" r:id="rId13"/>
    <p:sldLayoutId id="2147483667" r:id="rId14"/>
    <p:sldLayoutId id="2147483668" r:id="rId15"/>
    <p:sldLayoutId id="2147483658" r:id="rId16"/>
    <p:sldLayoutId id="2147483659" r:id="rId17"/>
  </p:sldLayoutIdLst>
  <p:txStyles>
    <p:titleStyle>
      <a:lvl1pPr algn="ctr" defTabSz="914400" rtl="0" eaLnBrk="1" latinLnBrk="0" hangingPunct="1">
        <a:lnSpc>
          <a:spcPct val="90000"/>
        </a:lnSpc>
        <a:spcBef>
          <a:spcPct val="0"/>
        </a:spcBef>
        <a:buNone/>
        <a:defRPr kumimoji="1" sz="3600" kern="1200" cap="all" baseline="0">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tx1"/>
        </a:buClr>
        <a:buFont typeface="Arial" panose="020B0604020202020204" pitchFamily="34" charset="0"/>
        <a:buChar char="•"/>
        <a:defRPr kumimoji="1" sz="2000" kern="1200" cap="all" baseline="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tx1"/>
        </a:buClr>
        <a:buFont typeface="Arial" panose="020B0604020202020204" pitchFamily="34" charset="0"/>
        <a:buChar char="•"/>
        <a:defRPr kumimoji="1" sz="1800" kern="1200" cap="all"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tx1"/>
        </a:buClr>
        <a:buFont typeface="Arial" panose="020B0604020202020204" pitchFamily="34" charset="0"/>
        <a:buChar char="•"/>
        <a:defRPr kumimoji="1" sz="1600" kern="1200" cap="all" baseline="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tx1"/>
        </a:buClr>
        <a:buFont typeface="Arial" panose="020B0604020202020204" pitchFamily="34" charset="0"/>
        <a:buChar char="•"/>
        <a:defRPr kumimoji="1" sz="1400" kern="1200" cap="all"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tx1"/>
        </a:buClr>
        <a:buFont typeface="Arial" panose="020B0604020202020204" pitchFamily="34" charset="0"/>
        <a:buChar char="•"/>
        <a:defRPr kumimoji="1" sz="1400" kern="1200" cap="all" baseline="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tx1"/>
        </a:buClr>
        <a:buFont typeface="Arial" panose="020B0604020202020204" pitchFamily="34" charset="0"/>
        <a:buChar char="•"/>
        <a:defRPr kumimoji="1" sz="1400" kern="1200" cap="all" baseline="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tx1"/>
        </a:buClr>
        <a:buFont typeface="Arial" panose="020B0604020202020204" pitchFamily="34" charset="0"/>
        <a:buChar char="•"/>
        <a:defRPr kumimoji="1" sz="1400" kern="1200" cap="all" baseline="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tx1"/>
        </a:buClr>
        <a:buFont typeface="Arial" panose="020B0604020202020204" pitchFamily="34" charset="0"/>
        <a:buChar char="•"/>
        <a:defRPr kumimoji="1" sz="1400" kern="1200" cap="all"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tx1"/>
        </a:buClr>
        <a:buFont typeface="Arial" panose="020B0604020202020204" pitchFamily="34" charset="0"/>
        <a:buChar char="•"/>
        <a:defRPr kumimoji="1" sz="1400" kern="1200" cap="all" baseline="0">
          <a:solidFill>
            <a:schemeClr val="tx1"/>
          </a:solidFill>
          <a:effectLst/>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9EDC57A-5AD1-714D-3229-927C1FBB4C1D}"/>
              </a:ext>
            </a:extLst>
          </p:cNvPr>
          <p:cNvSpPr>
            <a:spLocks noGrp="1"/>
          </p:cNvSpPr>
          <p:nvPr>
            <p:ph type="ctrTitle"/>
          </p:nvPr>
        </p:nvSpPr>
        <p:spPr>
          <a:xfrm>
            <a:off x="938642" y="103477"/>
            <a:ext cx="10314716" cy="2509213"/>
          </a:xfrm>
        </p:spPr>
        <p:txBody>
          <a:bodyPr>
            <a:normAutofit/>
          </a:bodyPr>
          <a:lstStyle/>
          <a:p>
            <a:r>
              <a:rPr kumimoji="1" lang="ja-JP" altLang="en-US" sz="6000" dirty="0">
                <a:solidFill>
                  <a:schemeClr val="bg2">
                    <a:lumMod val="50000"/>
                  </a:schemeClr>
                </a:solidFill>
              </a:rPr>
              <a:t>インフルエンザを攻略しよう！</a:t>
            </a:r>
          </a:p>
        </p:txBody>
      </p:sp>
      <p:sp>
        <p:nvSpPr>
          <p:cNvPr id="3" name="字幕 2">
            <a:extLst>
              <a:ext uri="{FF2B5EF4-FFF2-40B4-BE49-F238E27FC236}">
                <a16:creationId xmlns:a16="http://schemas.microsoft.com/office/drawing/2014/main" id="{0DA79F69-F119-A51D-29E6-54EAF7C802DA}"/>
              </a:ext>
            </a:extLst>
          </p:cNvPr>
          <p:cNvSpPr>
            <a:spLocks noGrp="1"/>
          </p:cNvSpPr>
          <p:nvPr>
            <p:ph type="subTitle" idx="1"/>
          </p:nvPr>
        </p:nvSpPr>
        <p:spPr>
          <a:xfrm>
            <a:off x="1057532" y="3559511"/>
            <a:ext cx="9640947" cy="1371599"/>
          </a:xfrm>
        </p:spPr>
        <p:txBody>
          <a:bodyPr>
            <a:normAutofit fontScale="55000" lnSpcReduction="20000"/>
          </a:bodyPr>
          <a:lstStyle/>
          <a:p>
            <a:r>
              <a:rPr kumimoji="1" lang="ja-JP" altLang="en-US" sz="5100" dirty="0">
                <a:solidFill>
                  <a:schemeClr val="tx1">
                    <a:lumMod val="65000"/>
                    <a:lumOff val="35000"/>
                  </a:schemeClr>
                </a:solidFill>
              </a:rPr>
              <a:t>～インフルエンザの患者数０に！</a:t>
            </a:r>
            <a:r>
              <a:rPr lang="ja-JP" altLang="en-US" sz="5100" dirty="0">
                <a:solidFill>
                  <a:schemeClr val="tx1">
                    <a:lumMod val="65000"/>
                    <a:lumOff val="35000"/>
                  </a:schemeClr>
                </a:solidFill>
              </a:rPr>
              <a:t>私たちができること～</a:t>
            </a:r>
            <a:endParaRPr lang="en-US" altLang="ja-JP" sz="5100" dirty="0">
              <a:solidFill>
                <a:schemeClr val="tx1">
                  <a:lumMod val="65000"/>
                  <a:lumOff val="35000"/>
                </a:schemeClr>
              </a:solidFill>
            </a:endParaRPr>
          </a:p>
          <a:p>
            <a:endParaRPr kumimoji="1" lang="en-US" altLang="ja-JP" sz="3200" dirty="0">
              <a:solidFill>
                <a:schemeClr val="tx1">
                  <a:lumMod val="65000"/>
                  <a:lumOff val="35000"/>
                </a:schemeClr>
              </a:solidFill>
            </a:endParaRPr>
          </a:p>
          <a:p>
            <a:r>
              <a:rPr lang="ja-JP" altLang="en-US" sz="3200" dirty="0">
                <a:solidFill>
                  <a:schemeClr val="tx1">
                    <a:lumMod val="65000"/>
                    <a:lumOff val="35000"/>
                  </a:schemeClr>
                </a:solidFill>
              </a:rPr>
              <a:t>　　　　　　　　　　　　　　　　　　　　　　　厚生委員委員長　３年４組渡辺優夏</a:t>
            </a:r>
            <a:endParaRPr kumimoji="1" lang="ja-JP" altLang="en-US" sz="3200" dirty="0">
              <a:solidFill>
                <a:schemeClr val="tx1">
                  <a:lumMod val="65000"/>
                  <a:lumOff val="35000"/>
                </a:schemeClr>
              </a:solidFill>
            </a:endParaRPr>
          </a:p>
        </p:txBody>
      </p:sp>
    </p:spTree>
    <p:extLst>
      <p:ext uri="{BB962C8B-B14F-4D97-AF65-F5344CB8AC3E}">
        <p14:creationId xmlns:p14="http://schemas.microsoft.com/office/powerpoint/2010/main" val="415459883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116FC56-6BD7-C39C-27FC-0ECC326CB7EA}"/>
              </a:ext>
            </a:extLst>
          </p:cNvPr>
          <p:cNvSpPr>
            <a:spLocks noGrp="1"/>
          </p:cNvSpPr>
          <p:nvPr>
            <p:ph type="title"/>
          </p:nvPr>
        </p:nvSpPr>
        <p:spPr/>
        <p:txBody>
          <a:bodyPr>
            <a:normAutofit/>
          </a:bodyPr>
          <a:lstStyle/>
          <a:p>
            <a:r>
              <a:rPr kumimoji="1" lang="ja-JP" altLang="en-US" sz="4000" dirty="0"/>
              <a:t>治療方法</a:t>
            </a:r>
          </a:p>
        </p:txBody>
      </p:sp>
      <p:sp>
        <p:nvSpPr>
          <p:cNvPr id="3" name="コンテンツ プレースホルダー 2">
            <a:extLst>
              <a:ext uri="{FF2B5EF4-FFF2-40B4-BE49-F238E27FC236}">
                <a16:creationId xmlns:a16="http://schemas.microsoft.com/office/drawing/2014/main" id="{B36CF6D9-8667-BB36-A48D-4A30B1CC8DF3}"/>
              </a:ext>
            </a:extLst>
          </p:cNvPr>
          <p:cNvSpPr>
            <a:spLocks noGrp="1"/>
          </p:cNvSpPr>
          <p:nvPr>
            <p:ph sz="quarter" idx="13"/>
          </p:nvPr>
        </p:nvSpPr>
        <p:spPr/>
        <p:txBody>
          <a:bodyPr>
            <a:normAutofit fontScale="70000" lnSpcReduction="20000"/>
          </a:bodyPr>
          <a:lstStyle/>
          <a:p>
            <a:pPr marL="0" indent="0">
              <a:buNone/>
            </a:pPr>
            <a:r>
              <a:rPr lang="ja-JP" altLang="en-US" sz="4200" dirty="0">
                <a:solidFill>
                  <a:srgbClr val="00B0F0"/>
                </a:solidFill>
              </a:rPr>
              <a:t>薬物</a:t>
            </a:r>
            <a:r>
              <a:rPr lang="ja-JP" altLang="en-US" sz="4200" dirty="0"/>
              <a:t>療法</a:t>
            </a:r>
            <a:endParaRPr lang="en-US" altLang="ja-JP" sz="4200" dirty="0"/>
          </a:p>
          <a:p>
            <a:pPr marL="0" indent="0">
              <a:buNone/>
            </a:pPr>
            <a:r>
              <a:rPr lang="ja-JP" altLang="en-US" sz="4200" dirty="0"/>
              <a:t>治療薬　</a:t>
            </a:r>
            <a:r>
              <a:rPr kumimoji="1" lang="ja-JP" altLang="en-US" sz="4200" dirty="0"/>
              <a:t>タミフル、リレンザ、イナビル、ラピアクタなど</a:t>
            </a:r>
            <a:endParaRPr kumimoji="1" lang="en-US" altLang="ja-JP" sz="4200" dirty="0"/>
          </a:p>
          <a:p>
            <a:pPr marL="0" indent="0">
              <a:buNone/>
            </a:pPr>
            <a:r>
              <a:rPr lang="ja-JP" altLang="en-US" sz="4200" dirty="0"/>
              <a:t>発病後２４～４８時間以内に使用</a:t>
            </a:r>
            <a:endParaRPr lang="en-US" altLang="ja-JP" sz="4200" dirty="0"/>
          </a:p>
          <a:p>
            <a:pPr marL="0" indent="0">
              <a:buNone/>
            </a:pPr>
            <a:r>
              <a:rPr lang="ja-JP" altLang="en-US" sz="4200" dirty="0">
                <a:solidFill>
                  <a:srgbClr val="00B050"/>
                </a:solidFill>
              </a:rPr>
              <a:t>一般</a:t>
            </a:r>
            <a:r>
              <a:rPr lang="ja-JP" altLang="en-US" sz="4200" dirty="0"/>
              <a:t>療法</a:t>
            </a:r>
            <a:endParaRPr lang="en-US" altLang="ja-JP" sz="4200" dirty="0"/>
          </a:p>
          <a:p>
            <a:pPr marL="0" indent="0">
              <a:buNone/>
            </a:pPr>
            <a:r>
              <a:rPr lang="ja-JP" altLang="en-US" sz="4200" dirty="0"/>
              <a:t>安静にし睡眠を十分にとる</a:t>
            </a:r>
            <a:endParaRPr lang="en-US" altLang="ja-JP" sz="4200" dirty="0"/>
          </a:p>
          <a:p>
            <a:pPr marL="0" indent="0">
              <a:buNone/>
            </a:pPr>
            <a:r>
              <a:rPr lang="ja-JP" altLang="en-US" sz="4200" dirty="0"/>
              <a:t>水分をしっかり補給する</a:t>
            </a:r>
            <a:endParaRPr lang="en-US" altLang="ja-JP" sz="4200" dirty="0"/>
          </a:p>
          <a:p>
            <a:pPr marL="0" indent="0">
              <a:buNone/>
            </a:pPr>
            <a:endParaRPr kumimoji="1" lang="ja-JP" altLang="en-US" dirty="0"/>
          </a:p>
        </p:txBody>
      </p:sp>
    </p:spTree>
    <p:extLst>
      <p:ext uri="{BB962C8B-B14F-4D97-AF65-F5344CB8AC3E}">
        <p14:creationId xmlns:p14="http://schemas.microsoft.com/office/powerpoint/2010/main" val="278117025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A984599-635B-542A-9D5D-D51C84C7488B}"/>
              </a:ext>
            </a:extLst>
          </p:cNvPr>
          <p:cNvSpPr>
            <a:spLocks noGrp="1"/>
          </p:cNvSpPr>
          <p:nvPr>
            <p:ph type="title"/>
          </p:nvPr>
        </p:nvSpPr>
        <p:spPr/>
        <p:txBody>
          <a:bodyPr>
            <a:normAutofit/>
          </a:bodyPr>
          <a:lstStyle/>
          <a:p>
            <a:r>
              <a:rPr kumimoji="1" lang="ja-JP" altLang="en-US" sz="4000" dirty="0"/>
              <a:t>予防法</a:t>
            </a:r>
          </a:p>
        </p:txBody>
      </p:sp>
      <p:sp>
        <p:nvSpPr>
          <p:cNvPr id="3" name="コンテンツ プレースホルダー 2">
            <a:extLst>
              <a:ext uri="{FF2B5EF4-FFF2-40B4-BE49-F238E27FC236}">
                <a16:creationId xmlns:a16="http://schemas.microsoft.com/office/drawing/2014/main" id="{2A0E0551-FE12-9A28-A3A3-FA2B9A7C55EC}"/>
              </a:ext>
            </a:extLst>
          </p:cNvPr>
          <p:cNvSpPr>
            <a:spLocks noGrp="1"/>
          </p:cNvSpPr>
          <p:nvPr>
            <p:ph sz="quarter" idx="13"/>
          </p:nvPr>
        </p:nvSpPr>
        <p:spPr/>
        <p:txBody>
          <a:bodyPr>
            <a:normAutofit fontScale="32500" lnSpcReduction="20000"/>
          </a:bodyPr>
          <a:lstStyle/>
          <a:p>
            <a:r>
              <a:rPr kumimoji="1" lang="ja-JP" altLang="en-US" sz="8600" dirty="0"/>
              <a:t>ワクチン接種</a:t>
            </a:r>
            <a:endParaRPr kumimoji="1" lang="en-US" altLang="ja-JP" sz="8600" dirty="0"/>
          </a:p>
          <a:p>
            <a:r>
              <a:rPr lang="ja-JP" altLang="en-US" sz="8600" dirty="0"/>
              <a:t>手指消毒</a:t>
            </a:r>
            <a:endParaRPr lang="en-US" altLang="ja-JP" sz="8600" dirty="0"/>
          </a:p>
          <a:p>
            <a:r>
              <a:rPr kumimoji="1" lang="ja-JP" altLang="en-US" sz="8600" dirty="0"/>
              <a:t>換気</a:t>
            </a:r>
            <a:endParaRPr kumimoji="1" lang="en-US" altLang="ja-JP" sz="8600" dirty="0"/>
          </a:p>
          <a:p>
            <a:pPr marL="0" indent="0">
              <a:buNone/>
            </a:pPr>
            <a:endParaRPr lang="en-US" altLang="ja-JP" sz="8600" dirty="0"/>
          </a:p>
          <a:p>
            <a:pPr marL="0" indent="0">
              <a:buNone/>
            </a:pPr>
            <a:endParaRPr lang="en-US" altLang="ja-JP" sz="4600" dirty="0"/>
          </a:p>
          <a:p>
            <a:pPr marL="0" indent="0">
              <a:buNone/>
            </a:pPr>
            <a:endParaRPr kumimoji="1" lang="en-US" altLang="ja-JP" dirty="0"/>
          </a:p>
          <a:p>
            <a:pPr marL="0" indent="0">
              <a:buNone/>
            </a:pPr>
            <a:r>
              <a:rPr kumimoji="1" lang="ja-JP" altLang="en-US" dirty="0"/>
              <a:t>　　　　　　　　　　　　　　　　　　　　　　　　　　　　　　</a:t>
            </a:r>
            <a:r>
              <a:rPr kumimoji="1" lang="ja-JP" altLang="en-US" sz="8000" dirty="0">
                <a:solidFill>
                  <a:srgbClr val="FF0000"/>
                </a:solidFill>
              </a:rPr>
              <a:t>１つ１つの理解を深めよう！！</a:t>
            </a:r>
          </a:p>
        </p:txBody>
      </p:sp>
      <p:sp>
        <p:nvSpPr>
          <p:cNvPr id="4" name="吹き出し: 円形 3">
            <a:extLst>
              <a:ext uri="{FF2B5EF4-FFF2-40B4-BE49-F238E27FC236}">
                <a16:creationId xmlns:a16="http://schemas.microsoft.com/office/drawing/2014/main" id="{A785EEE8-3A1C-39E6-B7DF-D76E2F575913}"/>
              </a:ext>
            </a:extLst>
          </p:cNvPr>
          <p:cNvSpPr/>
          <p:nvPr/>
        </p:nvSpPr>
        <p:spPr>
          <a:xfrm>
            <a:off x="6689699" y="2202015"/>
            <a:ext cx="4587901" cy="2441292"/>
          </a:xfrm>
          <a:prstGeom prst="wedgeEllipseCallout">
            <a:avLst>
              <a:gd name="adj1" fmla="val -106449"/>
              <a:gd name="adj2" fmla="val -5649"/>
            </a:avLst>
          </a:prstGeom>
          <a:solidFill>
            <a:srgbClr val="92D05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2400" dirty="0">
                <a:solidFill>
                  <a:schemeClr val="tx1">
                    <a:lumMod val="85000"/>
                    <a:lumOff val="15000"/>
                  </a:schemeClr>
                </a:solidFill>
              </a:rPr>
              <a:t>予防を徹底すれば感染者を減らせる！！</a:t>
            </a:r>
          </a:p>
        </p:txBody>
      </p:sp>
    </p:spTree>
    <p:extLst>
      <p:ext uri="{BB962C8B-B14F-4D97-AF65-F5344CB8AC3E}">
        <p14:creationId xmlns:p14="http://schemas.microsoft.com/office/powerpoint/2010/main" val="408988918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D3F9A72-BD56-01CF-799D-E2519C26E742}"/>
              </a:ext>
            </a:extLst>
          </p:cNvPr>
          <p:cNvSpPr>
            <a:spLocks noGrp="1"/>
          </p:cNvSpPr>
          <p:nvPr>
            <p:ph type="title"/>
          </p:nvPr>
        </p:nvSpPr>
        <p:spPr>
          <a:xfrm>
            <a:off x="913775" y="618518"/>
            <a:ext cx="10364451" cy="1359912"/>
          </a:xfrm>
        </p:spPr>
        <p:txBody>
          <a:bodyPr>
            <a:normAutofit/>
          </a:bodyPr>
          <a:lstStyle/>
          <a:p>
            <a:r>
              <a:rPr kumimoji="1" lang="ja-JP" altLang="en-US" sz="4000" dirty="0"/>
              <a:t>ワクチン接種</a:t>
            </a:r>
          </a:p>
        </p:txBody>
      </p:sp>
      <p:sp>
        <p:nvSpPr>
          <p:cNvPr id="3" name="コンテンツ プレースホルダー 2">
            <a:extLst>
              <a:ext uri="{FF2B5EF4-FFF2-40B4-BE49-F238E27FC236}">
                <a16:creationId xmlns:a16="http://schemas.microsoft.com/office/drawing/2014/main" id="{AC87D75B-2D29-E7CD-5759-D3FCAE5FDB8B}"/>
              </a:ext>
            </a:extLst>
          </p:cNvPr>
          <p:cNvSpPr>
            <a:spLocks noGrp="1"/>
          </p:cNvSpPr>
          <p:nvPr>
            <p:ph sz="quarter" idx="13"/>
          </p:nvPr>
        </p:nvSpPr>
        <p:spPr>
          <a:xfrm>
            <a:off x="574964" y="2214694"/>
            <a:ext cx="5597236" cy="3424107"/>
          </a:xfrm>
        </p:spPr>
        <p:txBody>
          <a:bodyPr>
            <a:noAutofit/>
          </a:bodyPr>
          <a:lstStyle/>
          <a:p>
            <a:pPr marL="0" indent="0">
              <a:buNone/>
            </a:pPr>
            <a:r>
              <a:rPr lang="ja-JP" altLang="en-US" sz="2800" dirty="0"/>
              <a:t>効果</a:t>
            </a:r>
            <a:endParaRPr lang="en-US" altLang="ja-JP" sz="2800" dirty="0"/>
          </a:p>
          <a:p>
            <a:pPr marL="0" indent="0">
              <a:buNone/>
            </a:pPr>
            <a:r>
              <a:rPr kumimoji="1" lang="en-US" altLang="ja-JP" sz="2800" dirty="0"/>
              <a:t>.</a:t>
            </a:r>
            <a:r>
              <a:rPr kumimoji="1" lang="ja-JP" altLang="en-US" sz="2800" dirty="0"/>
              <a:t>感染後に発症する可能性を低減させる</a:t>
            </a:r>
            <a:endParaRPr kumimoji="1" lang="en-US" altLang="ja-JP" sz="2800" dirty="0"/>
          </a:p>
          <a:p>
            <a:pPr marL="0" indent="0">
              <a:buNone/>
            </a:pPr>
            <a:r>
              <a:rPr lang="en-US" altLang="ja-JP" sz="2800" dirty="0"/>
              <a:t>.</a:t>
            </a:r>
            <a:r>
              <a:rPr lang="ja-JP" altLang="en-US" sz="2800" dirty="0"/>
              <a:t>重症化防止　</a:t>
            </a:r>
            <a:endParaRPr lang="en-US" altLang="ja-JP" sz="2800" dirty="0"/>
          </a:p>
          <a:p>
            <a:pPr marL="0" indent="0">
              <a:buNone/>
            </a:pPr>
            <a:r>
              <a:rPr kumimoji="1" lang="ja-JP" altLang="en-US" sz="2800" dirty="0"/>
              <a:t>ワクチンの持続期間</a:t>
            </a:r>
            <a:endParaRPr kumimoji="1" lang="en-US" altLang="ja-JP" sz="2800" dirty="0"/>
          </a:p>
          <a:p>
            <a:pPr marL="0" indent="0">
              <a:buNone/>
            </a:pPr>
            <a:r>
              <a:rPr lang="en-US" altLang="ja-JP" sz="2800" dirty="0"/>
              <a:t>.</a:t>
            </a:r>
            <a:r>
              <a:rPr lang="ja-JP" altLang="en-US" sz="2800" dirty="0"/>
              <a:t>接種から効果が現れるまで</a:t>
            </a:r>
            <a:r>
              <a:rPr lang="ja-JP" altLang="en-US" sz="2800" dirty="0">
                <a:solidFill>
                  <a:srgbClr val="FF0000"/>
                </a:solidFill>
              </a:rPr>
              <a:t>２週間</a:t>
            </a:r>
            <a:endParaRPr lang="en-US" altLang="ja-JP" sz="2800" dirty="0">
              <a:solidFill>
                <a:srgbClr val="FF0000"/>
              </a:solidFill>
            </a:endParaRPr>
          </a:p>
          <a:p>
            <a:pPr marL="0" indent="0">
              <a:buNone/>
            </a:pPr>
            <a:r>
              <a:rPr lang="en-US" altLang="ja-JP" sz="2800" dirty="0"/>
              <a:t>.</a:t>
            </a:r>
            <a:r>
              <a:rPr kumimoji="1" lang="ja-JP" altLang="en-US" sz="2800" dirty="0">
                <a:solidFill>
                  <a:srgbClr val="FF0000"/>
                </a:solidFill>
              </a:rPr>
              <a:t>５か月間</a:t>
            </a:r>
            <a:r>
              <a:rPr kumimoji="1" lang="ja-JP" altLang="en-US" sz="2800" dirty="0"/>
              <a:t>の効果が持続</a:t>
            </a:r>
          </a:p>
        </p:txBody>
      </p:sp>
      <p:sp>
        <p:nvSpPr>
          <p:cNvPr id="4" name="コンテンツ プレースホルダー 3">
            <a:extLst>
              <a:ext uri="{FF2B5EF4-FFF2-40B4-BE49-F238E27FC236}">
                <a16:creationId xmlns:a16="http://schemas.microsoft.com/office/drawing/2014/main" id="{46FB24B5-6301-C108-462E-5FE777AF1B5A}"/>
              </a:ext>
            </a:extLst>
          </p:cNvPr>
          <p:cNvSpPr>
            <a:spLocks noGrp="1"/>
          </p:cNvSpPr>
          <p:nvPr>
            <p:ph sz="quarter" idx="14"/>
          </p:nvPr>
        </p:nvSpPr>
        <p:spPr>
          <a:xfrm>
            <a:off x="6172825" y="2214694"/>
            <a:ext cx="5105400" cy="3424107"/>
          </a:xfrm>
        </p:spPr>
        <p:txBody>
          <a:bodyPr>
            <a:noAutofit/>
          </a:bodyPr>
          <a:lstStyle/>
          <a:p>
            <a:pPr marL="0" indent="0">
              <a:buNone/>
            </a:pPr>
            <a:r>
              <a:rPr lang="ja-JP" altLang="en-US" sz="2800" dirty="0"/>
              <a:t>接種期間</a:t>
            </a:r>
            <a:endParaRPr lang="en-US" altLang="ja-JP" sz="2800" dirty="0"/>
          </a:p>
          <a:p>
            <a:pPr marL="0" indent="0">
              <a:buNone/>
            </a:pPr>
            <a:r>
              <a:rPr lang="en-US" altLang="ja-JP" sz="2800" dirty="0"/>
              <a:t>.</a:t>
            </a:r>
            <a:r>
              <a:rPr lang="ja-JP" altLang="en-US" sz="2800" dirty="0"/>
              <a:t>１０月～１２月中旬がおすすめ</a:t>
            </a:r>
            <a:endParaRPr lang="en-US" altLang="ja-JP" sz="2800" dirty="0"/>
          </a:p>
          <a:p>
            <a:pPr marL="0" indent="0">
              <a:buNone/>
            </a:pPr>
            <a:r>
              <a:rPr lang="ja-JP" altLang="en-US" sz="2800" dirty="0"/>
              <a:t>接種回数</a:t>
            </a:r>
            <a:endParaRPr lang="en-US" altLang="ja-JP" sz="2800" dirty="0"/>
          </a:p>
          <a:p>
            <a:pPr marL="0" indent="0">
              <a:buNone/>
            </a:pPr>
            <a:r>
              <a:rPr lang="en-US" altLang="ja-JP" sz="2800" dirty="0"/>
              <a:t>.</a:t>
            </a:r>
            <a:r>
              <a:rPr lang="ja-JP" altLang="en-US" sz="2800" dirty="0"/>
              <a:t>１３歳以上　原則、１回</a:t>
            </a:r>
            <a:endParaRPr lang="en-US" altLang="ja-JP" sz="2800" dirty="0"/>
          </a:p>
          <a:p>
            <a:pPr marL="0" indent="0">
              <a:buNone/>
            </a:pPr>
            <a:r>
              <a:rPr lang="en-US" altLang="ja-JP" sz="2800" dirty="0"/>
              <a:t>.</a:t>
            </a:r>
            <a:r>
              <a:rPr lang="ja-JP" altLang="en-US" sz="2800" dirty="0"/>
              <a:t>１３歳未満　２回　　　　</a:t>
            </a:r>
            <a:endParaRPr lang="en-US" altLang="ja-JP" sz="2800" dirty="0"/>
          </a:p>
          <a:p>
            <a:pPr marL="0" indent="0">
              <a:buNone/>
            </a:pPr>
            <a:r>
              <a:rPr lang="ja-JP" altLang="en-US" sz="2800" dirty="0"/>
              <a:t>　接種間隔　４週間</a:t>
            </a:r>
          </a:p>
        </p:txBody>
      </p:sp>
    </p:spTree>
    <p:extLst>
      <p:ext uri="{BB962C8B-B14F-4D97-AF65-F5344CB8AC3E}">
        <p14:creationId xmlns:p14="http://schemas.microsoft.com/office/powerpoint/2010/main" val="323951985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9F53D7C-402F-FAF0-2015-A404B4546B71}"/>
              </a:ext>
            </a:extLst>
          </p:cNvPr>
          <p:cNvSpPr>
            <a:spLocks noGrp="1"/>
          </p:cNvSpPr>
          <p:nvPr>
            <p:ph type="title"/>
          </p:nvPr>
        </p:nvSpPr>
        <p:spPr/>
        <p:txBody>
          <a:bodyPr/>
          <a:lstStyle/>
          <a:p>
            <a:r>
              <a:rPr kumimoji="1" lang="ja-JP" altLang="en-US" dirty="0"/>
              <a:t>正しいアルコールの選び方</a:t>
            </a:r>
          </a:p>
        </p:txBody>
      </p:sp>
      <p:sp>
        <p:nvSpPr>
          <p:cNvPr id="3" name="コンテンツ プレースホルダー 2">
            <a:extLst>
              <a:ext uri="{FF2B5EF4-FFF2-40B4-BE49-F238E27FC236}">
                <a16:creationId xmlns:a16="http://schemas.microsoft.com/office/drawing/2014/main" id="{925DFABE-C438-5282-73CF-F0AEDB037BDB}"/>
              </a:ext>
            </a:extLst>
          </p:cNvPr>
          <p:cNvSpPr>
            <a:spLocks noGrp="1"/>
          </p:cNvSpPr>
          <p:nvPr>
            <p:ph sz="quarter" idx="13"/>
          </p:nvPr>
        </p:nvSpPr>
        <p:spPr>
          <a:xfrm>
            <a:off x="913774" y="2367092"/>
            <a:ext cx="10364451" cy="3424107"/>
          </a:xfrm>
        </p:spPr>
        <p:txBody>
          <a:bodyPr>
            <a:normAutofit/>
          </a:bodyPr>
          <a:lstStyle/>
          <a:p>
            <a:r>
              <a:rPr kumimoji="1" lang="ja-JP" altLang="en-US" sz="2800" dirty="0"/>
              <a:t>除菌抗菌ではなく殺菌のものを使う</a:t>
            </a:r>
            <a:endParaRPr kumimoji="1" lang="en-US" altLang="ja-JP" sz="2800" dirty="0"/>
          </a:p>
          <a:p>
            <a:pPr algn="l" latinLnBrk="1"/>
            <a:r>
              <a:rPr lang="ja-JP" altLang="en-US" sz="2800" b="1" i="0" dirty="0">
                <a:solidFill>
                  <a:srgbClr val="000000"/>
                </a:solidFill>
                <a:effectLst/>
                <a:latin typeface="ヒラギノ角ゴ Pro W3"/>
              </a:rPr>
              <a:t>アルコール（エタノール）濃度が</a:t>
            </a:r>
            <a:r>
              <a:rPr lang="en-US" altLang="ja-JP" sz="2800" b="1" i="0" dirty="0">
                <a:solidFill>
                  <a:srgbClr val="000000"/>
                </a:solidFill>
                <a:effectLst/>
                <a:latin typeface="ヒラギノ角ゴ Pro W3"/>
              </a:rPr>
              <a:t>50%</a:t>
            </a:r>
            <a:r>
              <a:rPr lang="ja-JP" altLang="en-US" sz="2800" b="1" i="0" dirty="0">
                <a:solidFill>
                  <a:srgbClr val="000000"/>
                </a:solidFill>
                <a:effectLst/>
                <a:latin typeface="ヒラギノ角ゴ Pro W3"/>
              </a:rPr>
              <a:t>以下の製品は、ウイルスの殺菌には適していない</a:t>
            </a:r>
            <a:br>
              <a:rPr lang="ja-JP" altLang="en-US" sz="2800" b="0" i="0" dirty="0">
                <a:solidFill>
                  <a:srgbClr val="000000"/>
                </a:solidFill>
                <a:effectLst/>
                <a:latin typeface="ヒラギノ角ゴ Pro W3"/>
              </a:rPr>
            </a:br>
            <a:r>
              <a:rPr lang="en-US" altLang="ja-JP" sz="2800" b="0" i="0" dirty="0">
                <a:solidFill>
                  <a:srgbClr val="000000"/>
                </a:solidFill>
                <a:effectLst/>
                <a:latin typeface="ヒラギノ角ゴ Pro W3"/>
              </a:rPr>
              <a:t>95%</a:t>
            </a:r>
            <a:r>
              <a:rPr lang="ja-JP" altLang="en-US" sz="2800" b="0" i="0" dirty="0">
                <a:solidFill>
                  <a:srgbClr val="000000"/>
                </a:solidFill>
                <a:effectLst/>
                <a:latin typeface="ヒラギノ角ゴ Pro W3"/>
              </a:rPr>
              <a:t>以上の無水アルコールになると、肌荒れを引き起こしてしまうため、</a:t>
            </a:r>
            <a:r>
              <a:rPr lang="en-US" altLang="ja-JP" sz="2800" b="1" i="0" dirty="0">
                <a:solidFill>
                  <a:srgbClr val="FF0000"/>
                </a:solidFill>
                <a:effectLst/>
                <a:latin typeface="ヒラギノ角ゴ Pro W3"/>
              </a:rPr>
              <a:t>60〜90</a:t>
            </a:r>
            <a:r>
              <a:rPr lang="en-US" altLang="ja-JP" sz="2800" b="1" i="0" dirty="0">
                <a:solidFill>
                  <a:srgbClr val="000000"/>
                </a:solidFill>
                <a:effectLst/>
                <a:latin typeface="ヒラギノ角ゴ Pro W3"/>
              </a:rPr>
              <a:t>%</a:t>
            </a:r>
            <a:r>
              <a:rPr lang="ja-JP" altLang="en-US" sz="2800" b="1" i="0" dirty="0">
                <a:solidFill>
                  <a:srgbClr val="000000"/>
                </a:solidFill>
                <a:effectLst/>
                <a:latin typeface="ヒラギノ角ゴ Pro W3"/>
              </a:rPr>
              <a:t>程度のものがよい</a:t>
            </a:r>
            <a:endParaRPr lang="ja-JP" altLang="en-US" sz="2800" b="1" i="0" dirty="0">
              <a:solidFill>
                <a:srgbClr val="FFFFFF"/>
              </a:solidFill>
              <a:effectLst/>
              <a:latin typeface="ヒラギノ角ゴ Pro W3"/>
            </a:endParaRPr>
          </a:p>
        </p:txBody>
      </p:sp>
      <p:sp>
        <p:nvSpPr>
          <p:cNvPr id="4" name="四角形: 角を丸くする 3">
            <a:extLst>
              <a:ext uri="{FF2B5EF4-FFF2-40B4-BE49-F238E27FC236}">
                <a16:creationId xmlns:a16="http://schemas.microsoft.com/office/drawing/2014/main" id="{FA739B17-15B1-CD51-DC1A-6498136172DF}"/>
              </a:ext>
            </a:extLst>
          </p:cNvPr>
          <p:cNvSpPr/>
          <p:nvPr/>
        </p:nvSpPr>
        <p:spPr>
          <a:xfrm>
            <a:off x="6583680" y="4814515"/>
            <a:ext cx="5041127" cy="1828800"/>
          </a:xfrm>
          <a:prstGeom prst="roundRect">
            <a:avLst/>
          </a:prstGeom>
          <a:ln/>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sz="2400" dirty="0">
                <a:ln w="0"/>
                <a:solidFill>
                  <a:schemeClr val="tx1"/>
                </a:solidFill>
                <a:effectLst>
                  <a:outerShdw blurRad="38100" dist="19050" dir="2700000" algn="tl" rotWithShape="0">
                    <a:schemeClr val="dk1">
                      <a:alpha val="40000"/>
                    </a:schemeClr>
                  </a:outerShdw>
                </a:effectLst>
              </a:rPr>
              <a:t>学校では約７９～８０％のものを使用</a:t>
            </a:r>
          </a:p>
        </p:txBody>
      </p:sp>
    </p:spTree>
    <p:extLst>
      <p:ext uri="{BB962C8B-B14F-4D97-AF65-F5344CB8AC3E}">
        <p14:creationId xmlns:p14="http://schemas.microsoft.com/office/powerpoint/2010/main" val="18672511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17341C5-8A5B-A065-84F5-6157201AE01B}"/>
              </a:ext>
            </a:extLst>
          </p:cNvPr>
          <p:cNvSpPr>
            <a:spLocks noGrp="1"/>
          </p:cNvSpPr>
          <p:nvPr>
            <p:ph type="title"/>
          </p:nvPr>
        </p:nvSpPr>
        <p:spPr/>
        <p:txBody>
          <a:bodyPr/>
          <a:lstStyle/>
          <a:p>
            <a:r>
              <a:rPr kumimoji="1" lang="ja-JP" altLang="en-US" dirty="0"/>
              <a:t>高校でアルコールの導入</a:t>
            </a:r>
          </a:p>
        </p:txBody>
      </p:sp>
      <p:sp>
        <p:nvSpPr>
          <p:cNvPr id="3" name="コンテンツ プレースホルダー 2">
            <a:extLst>
              <a:ext uri="{FF2B5EF4-FFF2-40B4-BE49-F238E27FC236}">
                <a16:creationId xmlns:a16="http://schemas.microsoft.com/office/drawing/2014/main" id="{F73BD34E-02A3-F6E5-49D8-9A206E91C826}"/>
              </a:ext>
            </a:extLst>
          </p:cNvPr>
          <p:cNvSpPr>
            <a:spLocks noGrp="1"/>
          </p:cNvSpPr>
          <p:nvPr>
            <p:ph sz="quarter" idx="13"/>
          </p:nvPr>
        </p:nvSpPr>
        <p:spPr>
          <a:xfrm>
            <a:off x="832345" y="2237970"/>
            <a:ext cx="10363826" cy="3424107"/>
          </a:xfrm>
        </p:spPr>
        <p:txBody>
          <a:bodyPr>
            <a:normAutofit fontScale="92500"/>
          </a:bodyPr>
          <a:lstStyle/>
          <a:p>
            <a:pPr marL="0" indent="0">
              <a:buNone/>
            </a:pPr>
            <a:r>
              <a:rPr kumimoji="1" lang="ja-JP" altLang="en-US" sz="2800" dirty="0"/>
              <a:t>　　　　　　　今年の３学年のアルコールの消費量が</a:t>
            </a:r>
            <a:r>
              <a:rPr kumimoji="1" lang="ja-JP" altLang="en-US" sz="2800" dirty="0">
                <a:solidFill>
                  <a:srgbClr val="C00000"/>
                </a:solidFill>
              </a:rPr>
              <a:t>多　</a:t>
            </a:r>
            <a:r>
              <a:rPr kumimoji="1" lang="en-US" altLang="ja-JP" sz="2800" dirty="0"/>
              <a:t>(</a:t>
            </a:r>
            <a:r>
              <a:rPr kumimoji="1" lang="ja-JP" altLang="en-US" sz="2800" dirty="0"/>
              <a:t>月１～２回交換</a:t>
            </a:r>
            <a:r>
              <a:rPr kumimoji="1" lang="en-US" altLang="ja-JP" sz="2800" dirty="0"/>
              <a:t>)</a:t>
            </a:r>
          </a:p>
          <a:p>
            <a:pPr marL="0" indent="0">
              <a:buNone/>
            </a:pPr>
            <a:r>
              <a:rPr lang="ja-JP" altLang="en-US" sz="2800" dirty="0">
                <a:solidFill>
                  <a:srgbClr val="C00000"/>
                </a:solidFill>
              </a:rPr>
              <a:t>　　　　</a:t>
            </a:r>
            <a:r>
              <a:rPr lang="ja-JP" altLang="en-US" sz="2800" dirty="0">
                <a:solidFill>
                  <a:srgbClr val="002060"/>
                </a:solidFill>
              </a:rPr>
              <a:t>➡</a:t>
            </a:r>
            <a:r>
              <a:rPr lang="ja-JP" altLang="en-US" sz="2800" dirty="0">
                <a:solidFill>
                  <a:schemeClr val="tx1">
                    <a:lumMod val="95000"/>
                    <a:lumOff val="5000"/>
                  </a:schemeClr>
                </a:solidFill>
              </a:rPr>
              <a:t>インフルエンザの患者数が他学年に比べて大幅に</a:t>
            </a:r>
            <a:r>
              <a:rPr lang="ja-JP" altLang="en-US" sz="2800" dirty="0">
                <a:solidFill>
                  <a:srgbClr val="0070C0"/>
                </a:solidFill>
              </a:rPr>
              <a:t>減</a:t>
            </a:r>
            <a:endParaRPr lang="en-US" altLang="ja-JP" sz="2800" dirty="0">
              <a:solidFill>
                <a:srgbClr val="0070C0"/>
              </a:solidFill>
            </a:endParaRPr>
          </a:p>
          <a:p>
            <a:pPr marL="0" indent="0">
              <a:buNone/>
            </a:pPr>
            <a:endParaRPr kumimoji="1" lang="en-US" altLang="ja-JP" sz="2800" dirty="0">
              <a:solidFill>
                <a:srgbClr val="0070C0"/>
              </a:solidFill>
            </a:endParaRPr>
          </a:p>
          <a:p>
            <a:pPr marL="0" indent="0">
              <a:buNone/>
            </a:pPr>
            <a:endParaRPr lang="en-US" altLang="ja-JP" sz="2800" dirty="0">
              <a:solidFill>
                <a:srgbClr val="0070C0"/>
              </a:solidFill>
            </a:endParaRPr>
          </a:p>
          <a:p>
            <a:pPr marL="0" indent="0">
              <a:buNone/>
            </a:pPr>
            <a:r>
              <a:rPr kumimoji="1" lang="ja-JP" altLang="en-US" sz="2800" dirty="0">
                <a:solidFill>
                  <a:srgbClr val="0070C0"/>
                </a:solidFill>
              </a:rPr>
              <a:t>　　　　　　　　　　</a:t>
            </a:r>
            <a:r>
              <a:rPr kumimoji="1" lang="ja-JP" altLang="en-US" sz="3600" dirty="0">
                <a:solidFill>
                  <a:srgbClr val="C00000"/>
                </a:solidFill>
              </a:rPr>
              <a:t>アルコールでの消毒が大切！</a:t>
            </a:r>
          </a:p>
        </p:txBody>
      </p:sp>
      <p:sp>
        <p:nvSpPr>
          <p:cNvPr id="4" name="矢印: 下 3">
            <a:extLst>
              <a:ext uri="{FF2B5EF4-FFF2-40B4-BE49-F238E27FC236}">
                <a16:creationId xmlns:a16="http://schemas.microsoft.com/office/drawing/2014/main" id="{80ED3BC5-CC4C-EBD5-26E8-4520402C5FB7}"/>
              </a:ext>
            </a:extLst>
          </p:cNvPr>
          <p:cNvSpPr/>
          <p:nvPr/>
        </p:nvSpPr>
        <p:spPr>
          <a:xfrm>
            <a:off x="5529626" y="3556185"/>
            <a:ext cx="969264" cy="1190382"/>
          </a:xfrm>
          <a:prstGeom prst="downArrow">
            <a:avLst/>
          </a:prstGeom>
          <a:solidFill>
            <a:schemeClr val="tx1">
              <a:lumMod val="95000"/>
              <a:lumOff val="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chemeClr val="tx1">
                  <a:lumMod val="95000"/>
                  <a:lumOff val="5000"/>
                </a:schemeClr>
              </a:solidFill>
            </a:endParaRPr>
          </a:p>
        </p:txBody>
      </p:sp>
    </p:spTree>
    <p:extLst>
      <p:ext uri="{BB962C8B-B14F-4D97-AF65-F5344CB8AC3E}">
        <p14:creationId xmlns:p14="http://schemas.microsoft.com/office/powerpoint/2010/main" val="225314455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68E2E5D-83FC-80FD-558C-D37498CC5F5B}"/>
              </a:ext>
            </a:extLst>
          </p:cNvPr>
          <p:cNvSpPr>
            <a:spLocks noGrp="1"/>
          </p:cNvSpPr>
          <p:nvPr>
            <p:ph type="title"/>
          </p:nvPr>
        </p:nvSpPr>
        <p:spPr/>
        <p:txBody>
          <a:bodyPr/>
          <a:lstStyle/>
          <a:p>
            <a:endParaRPr kumimoji="1" lang="ja-JP" altLang="en-US"/>
          </a:p>
        </p:txBody>
      </p:sp>
      <p:pic>
        <p:nvPicPr>
          <p:cNvPr id="4098" name="Picture 2" descr="手洗いや消毒用アルコールの正しい手順と使い方とは 接客業で頑張るみんなに知ってもらいたい感染予防対策 - ナレビ">
            <a:extLst>
              <a:ext uri="{FF2B5EF4-FFF2-40B4-BE49-F238E27FC236}">
                <a16:creationId xmlns:a16="http://schemas.microsoft.com/office/drawing/2014/main" id="{A2877229-64F7-C2AB-7366-84CFAB28001F}"/>
              </a:ext>
            </a:extLst>
          </p:cNvPr>
          <p:cNvPicPr>
            <a:picLocks noGrp="1" noChangeAspect="1" noChangeArrowheads="1"/>
          </p:cNvPicPr>
          <p:nvPr>
            <p:ph sz="quarter" idx="13"/>
          </p:nvPr>
        </p:nvPicPr>
        <p:blipFill>
          <a:blip r:embed="rId2">
            <a:extLst>
              <a:ext uri="{28A0092B-C50C-407E-A947-70E740481C1C}">
                <a14:useLocalDpi xmlns:a14="http://schemas.microsoft.com/office/drawing/2010/main" val="0"/>
              </a:ext>
            </a:extLst>
          </a:blip>
          <a:srcRect/>
          <a:stretch>
            <a:fillRect/>
          </a:stretch>
        </p:blipFill>
        <p:spPr bwMode="auto">
          <a:xfrm>
            <a:off x="1186466" y="939893"/>
            <a:ext cx="9819068" cy="54232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4319436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1870944-295C-0FBF-6C4B-3917245B3C6F}"/>
              </a:ext>
            </a:extLst>
          </p:cNvPr>
          <p:cNvSpPr>
            <a:spLocks noGrp="1"/>
          </p:cNvSpPr>
          <p:nvPr>
            <p:ph type="title"/>
          </p:nvPr>
        </p:nvSpPr>
        <p:spPr/>
        <p:txBody>
          <a:bodyPr>
            <a:normAutofit/>
          </a:bodyPr>
          <a:lstStyle/>
          <a:p>
            <a:r>
              <a:rPr kumimoji="1" lang="ja-JP" altLang="en-US" sz="4000" dirty="0"/>
              <a:t>まとめ</a:t>
            </a:r>
          </a:p>
        </p:txBody>
      </p:sp>
      <p:sp>
        <p:nvSpPr>
          <p:cNvPr id="3" name="コンテンツ プレースホルダー 2">
            <a:extLst>
              <a:ext uri="{FF2B5EF4-FFF2-40B4-BE49-F238E27FC236}">
                <a16:creationId xmlns:a16="http://schemas.microsoft.com/office/drawing/2014/main" id="{17C61D39-DE58-3815-B961-62AD7828B818}"/>
              </a:ext>
            </a:extLst>
          </p:cNvPr>
          <p:cNvSpPr>
            <a:spLocks noGrp="1"/>
          </p:cNvSpPr>
          <p:nvPr>
            <p:ph sz="quarter" idx="13"/>
          </p:nvPr>
        </p:nvSpPr>
        <p:spPr/>
        <p:txBody>
          <a:bodyPr>
            <a:normAutofit/>
          </a:bodyPr>
          <a:lstStyle/>
          <a:p>
            <a:pPr marL="0" indent="0">
              <a:buNone/>
            </a:pPr>
            <a:r>
              <a:rPr kumimoji="1" lang="en-US" altLang="ja-JP" sz="2400" dirty="0"/>
              <a:t>.</a:t>
            </a:r>
            <a:r>
              <a:rPr kumimoji="1" lang="ja-JP" altLang="en-US" sz="2400" dirty="0"/>
              <a:t>インフルエンザの患者数を減らすには症状をしっかり理解する必要がある！</a:t>
            </a:r>
            <a:endParaRPr kumimoji="1" lang="en-US" altLang="ja-JP" sz="2400" dirty="0"/>
          </a:p>
          <a:p>
            <a:pPr marL="0" indent="0">
              <a:buNone/>
            </a:pPr>
            <a:r>
              <a:rPr kumimoji="1" lang="en-US" altLang="ja-JP" sz="2400" dirty="0"/>
              <a:t>.</a:t>
            </a:r>
            <a:r>
              <a:rPr kumimoji="1" lang="ja-JP" altLang="en-US" sz="2400" dirty="0"/>
              <a:t>コロナウイルスの予防もインフルエンザの発症予防に繋がる</a:t>
            </a:r>
            <a:endParaRPr kumimoji="1" lang="en-US" altLang="ja-JP" sz="2400" dirty="0"/>
          </a:p>
          <a:p>
            <a:pPr marL="0" indent="0">
              <a:buNone/>
            </a:pPr>
            <a:r>
              <a:rPr lang="en-US" altLang="ja-JP" sz="2400" dirty="0"/>
              <a:t>    </a:t>
            </a:r>
          </a:p>
          <a:p>
            <a:pPr marL="0" indent="0">
              <a:buNone/>
            </a:pPr>
            <a:r>
              <a:rPr kumimoji="1" lang="en-US" altLang="ja-JP" sz="2400" dirty="0"/>
              <a:t>         </a:t>
            </a:r>
            <a:r>
              <a:rPr kumimoji="1" lang="ja-JP" altLang="en-US" sz="2400" dirty="0"/>
              <a:t>　</a:t>
            </a:r>
            <a:r>
              <a:rPr lang="ja-JP" altLang="en-US" sz="3600" dirty="0">
                <a:solidFill>
                  <a:srgbClr val="FF0000"/>
                </a:solidFill>
              </a:rPr>
              <a:t>正しい知識を持って対策することが重要</a:t>
            </a:r>
            <a:endParaRPr kumimoji="1" lang="en-US" altLang="ja-JP" sz="3600" dirty="0">
              <a:solidFill>
                <a:srgbClr val="FF0000"/>
              </a:solidFill>
            </a:endParaRPr>
          </a:p>
        </p:txBody>
      </p:sp>
    </p:spTree>
    <p:extLst>
      <p:ext uri="{BB962C8B-B14F-4D97-AF65-F5344CB8AC3E}">
        <p14:creationId xmlns:p14="http://schemas.microsoft.com/office/powerpoint/2010/main" val="77058509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0AD34FE-7EA1-41DD-1FAF-C08AE039805D}"/>
              </a:ext>
            </a:extLst>
          </p:cNvPr>
          <p:cNvSpPr>
            <a:spLocks noGrp="1"/>
          </p:cNvSpPr>
          <p:nvPr>
            <p:ph type="title"/>
          </p:nvPr>
        </p:nvSpPr>
        <p:spPr/>
        <p:txBody>
          <a:bodyPr/>
          <a:lstStyle/>
          <a:p>
            <a:r>
              <a:rPr kumimoji="1" lang="ja-JP" altLang="en-US" dirty="0"/>
              <a:t>参考資料</a:t>
            </a:r>
          </a:p>
        </p:txBody>
      </p:sp>
      <p:sp>
        <p:nvSpPr>
          <p:cNvPr id="3" name="コンテンツ プレースホルダー 2">
            <a:extLst>
              <a:ext uri="{FF2B5EF4-FFF2-40B4-BE49-F238E27FC236}">
                <a16:creationId xmlns:a16="http://schemas.microsoft.com/office/drawing/2014/main" id="{7BDE844D-DE9A-7349-2712-F8BB5982DAFA}"/>
              </a:ext>
            </a:extLst>
          </p:cNvPr>
          <p:cNvSpPr>
            <a:spLocks noGrp="1"/>
          </p:cNvSpPr>
          <p:nvPr>
            <p:ph sz="quarter" idx="13"/>
          </p:nvPr>
        </p:nvSpPr>
        <p:spPr/>
        <p:txBody>
          <a:bodyPr/>
          <a:lstStyle/>
          <a:p>
            <a:r>
              <a:rPr kumimoji="1" lang="ja-JP" altLang="en-US" dirty="0"/>
              <a:t>福島県感染症情報センター</a:t>
            </a:r>
            <a:endParaRPr kumimoji="1" lang="en-US" altLang="ja-JP" dirty="0"/>
          </a:p>
          <a:p>
            <a:r>
              <a:rPr kumimoji="1" lang="ja-JP" altLang="en-US" dirty="0"/>
              <a:t>感染症のしくみ</a:t>
            </a:r>
            <a:endParaRPr kumimoji="1" lang="en-US" altLang="ja-JP" dirty="0"/>
          </a:p>
          <a:p>
            <a:r>
              <a:rPr lang="ja-JP" altLang="en-US" dirty="0"/>
              <a:t>感染症予防ブック</a:t>
            </a:r>
            <a:endParaRPr lang="en-US" altLang="ja-JP" dirty="0"/>
          </a:p>
          <a:p>
            <a:r>
              <a:rPr kumimoji="1" lang="ja-JP" altLang="en-US" dirty="0"/>
              <a:t>ヤフーくらし</a:t>
            </a:r>
            <a:endParaRPr kumimoji="1" lang="en-US" altLang="ja-JP" dirty="0"/>
          </a:p>
          <a:p>
            <a:r>
              <a:rPr lang="ja-JP" altLang="en-US" dirty="0"/>
              <a:t>日本環境感染学会教育ツール</a:t>
            </a:r>
            <a:endParaRPr lang="en-US" altLang="ja-JP" dirty="0"/>
          </a:p>
          <a:p>
            <a:r>
              <a:rPr kumimoji="1" lang="ja-JP" altLang="en-US" dirty="0"/>
              <a:t>健栄製薬</a:t>
            </a:r>
            <a:endParaRPr kumimoji="1" lang="en-US" altLang="ja-JP" dirty="0"/>
          </a:p>
          <a:p>
            <a:endParaRPr kumimoji="1" lang="ja-JP" altLang="en-US" dirty="0"/>
          </a:p>
        </p:txBody>
      </p:sp>
    </p:spTree>
    <p:extLst>
      <p:ext uri="{BB962C8B-B14F-4D97-AF65-F5344CB8AC3E}">
        <p14:creationId xmlns:p14="http://schemas.microsoft.com/office/powerpoint/2010/main" val="356400001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9AD5900-7BA3-DC8C-7E07-CF17BA14211C}"/>
              </a:ext>
            </a:extLst>
          </p:cNvPr>
          <p:cNvSpPr>
            <a:spLocks noGrp="1"/>
          </p:cNvSpPr>
          <p:nvPr>
            <p:ph type="title"/>
          </p:nvPr>
        </p:nvSpPr>
        <p:spPr/>
        <p:txBody>
          <a:bodyPr>
            <a:normAutofit fontScale="90000"/>
          </a:bodyPr>
          <a:lstStyle/>
          <a:p>
            <a:br>
              <a:rPr kumimoji="1" lang="en-US" altLang="ja-JP" dirty="0"/>
            </a:br>
            <a:br>
              <a:rPr kumimoji="1" lang="en-US" altLang="ja-JP" dirty="0"/>
            </a:br>
            <a:br>
              <a:rPr kumimoji="1" lang="en-US" altLang="ja-JP" dirty="0"/>
            </a:br>
            <a:br>
              <a:rPr kumimoji="1" lang="en-US" altLang="ja-JP" dirty="0"/>
            </a:br>
            <a:br>
              <a:rPr kumimoji="1" lang="en-US" altLang="ja-JP" dirty="0"/>
            </a:br>
            <a:br>
              <a:rPr kumimoji="1" lang="en-US" altLang="ja-JP" dirty="0"/>
            </a:br>
            <a:br>
              <a:rPr kumimoji="1" lang="en-US" altLang="ja-JP" dirty="0"/>
            </a:br>
            <a:br>
              <a:rPr kumimoji="1" lang="en-US" altLang="ja-JP" dirty="0"/>
            </a:br>
            <a:r>
              <a:rPr kumimoji="1" lang="ja-JP" altLang="en-US" sz="6700" dirty="0"/>
              <a:t>ご清聴ありがとうございました</a:t>
            </a:r>
          </a:p>
        </p:txBody>
      </p:sp>
    </p:spTree>
    <p:extLst>
      <p:ext uri="{BB962C8B-B14F-4D97-AF65-F5344CB8AC3E}">
        <p14:creationId xmlns:p14="http://schemas.microsoft.com/office/powerpoint/2010/main" val="219280465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6BDECED-DCA4-00A7-7853-DE2D091487E9}"/>
              </a:ext>
            </a:extLst>
          </p:cNvPr>
          <p:cNvSpPr>
            <a:spLocks noGrp="1"/>
          </p:cNvSpPr>
          <p:nvPr>
            <p:ph type="title"/>
          </p:nvPr>
        </p:nvSpPr>
        <p:spPr/>
        <p:txBody>
          <a:bodyPr/>
          <a:lstStyle/>
          <a:p>
            <a:r>
              <a:rPr kumimoji="1" lang="ja-JP" altLang="en-US" dirty="0"/>
              <a:t>目次</a:t>
            </a:r>
          </a:p>
        </p:txBody>
      </p:sp>
      <p:sp>
        <p:nvSpPr>
          <p:cNvPr id="3" name="コンテンツ プレースホルダー 2">
            <a:extLst>
              <a:ext uri="{FF2B5EF4-FFF2-40B4-BE49-F238E27FC236}">
                <a16:creationId xmlns:a16="http://schemas.microsoft.com/office/drawing/2014/main" id="{DD9CA8D9-3AB0-ACE9-13AA-C15EC47A47AB}"/>
              </a:ext>
            </a:extLst>
          </p:cNvPr>
          <p:cNvSpPr>
            <a:spLocks noGrp="1"/>
          </p:cNvSpPr>
          <p:nvPr>
            <p:ph sz="quarter" idx="13"/>
          </p:nvPr>
        </p:nvSpPr>
        <p:spPr>
          <a:xfrm>
            <a:off x="3674063" y="1932294"/>
            <a:ext cx="4843874" cy="3760840"/>
          </a:xfrm>
        </p:spPr>
        <p:txBody>
          <a:bodyPr>
            <a:noAutofit/>
          </a:bodyPr>
          <a:lstStyle/>
          <a:p>
            <a:pPr marL="0" indent="0">
              <a:buNone/>
            </a:pPr>
            <a:r>
              <a:rPr lang="ja-JP" altLang="en-US" sz="2800" dirty="0"/>
              <a:t>１</a:t>
            </a:r>
            <a:r>
              <a:rPr lang="en-US" altLang="ja-JP" sz="2800" dirty="0"/>
              <a:t>.</a:t>
            </a:r>
            <a:r>
              <a:rPr lang="ja-JP" altLang="en-US" sz="2800" dirty="0"/>
              <a:t>きっかけ</a:t>
            </a:r>
            <a:endParaRPr lang="en-US" altLang="ja-JP" sz="2800" dirty="0"/>
          </a:p>
          <a:p>
            <a:pPr marL="0" indent="0">
              <a:buNone/>
            </a:pPr>
            <a:r>
              <a:rPr lang="ja-JP" altLang="en-US" sz="2800" dirty="0"/>
              <a:t>２</a:t>
            </a:r>
            <a:r>
              <a:rPr lang="en-US" altLang="ja-JP" sz="2800" dirty="0"/>
              <a:t>.</a:t>
            </a:r>
            <a:r>
              <a:rPr kumimoji="1" lang="ja-JP" altLang="en-US" sz="2800" dirty="0"/>
              <a:t>インフルエンザとは</a:t>
            </a:r>
            <a:endParaRPr kumimoji="1" lang="en-US" altLang="ja-JP" sz="2800" dirty="0"/>
          </a:p>
          <a:p>
            <a:pPr marL="0" indent="0">
              <a:buNone/>
            </a:pPr>
            <a:r>
              <a:rPr lang="ja-JP" altLang="en-US" sz="2800" dirty="0"/>
              <a:t>３</a:t>
            </a:r>
            <a:r>
              <a:rPr kumimoji="1" lang="en-US" altLang="ja-JP" sz="2800" dirty="0"/>
              <a:t>.</a:t>
            </a:r>
            <a:r>
              <a:rPr lang="ja-JP" altLang="en-US" sz="2800" dirty="0"/>
              <a:t>近年の</a:t>
            </a:r>
            <a:r>
              <a:rPr kumimoji="1" lang="ja-JP" altLang="en-US" sz="2800" dirty="0"/>
              <a:t>患者数推移</a:t>
            </a:r>
            <a:endParaRPr kumimoji="1" lang="en-US" altLang="ja-JP" sz="2800" dirty="0"/>
          </a:p>
          <a:p>
            <a:pPr marL="0" indent="0">
              <a:buNone/>
            </a:pPr>
            <a:r>
              <a:rPr lang="ja-JP" altLang="en-US" sz="2800" dirty="0"/>
              <a:t>４</a:t>
            </a:r>
            <a:r>
              <a:rPr lang="en-US" altLang="ja-JP" sz="2800" dirty="0"/>
              <a:t>.</a:t>
            </a:r>
            <a:r>
              <a:rPr lang="ja-JP" altLang="en-US" sz="2800" dirty="0"/>
              <a:t>型の違い</a:t>
            </a:r>
            <a:endParaRPr kumimoji="1" lang="en-US" altLang="ja-JP" sz="2800" dirty="0"/>
          </a:p>
          <a:p>
            <a:pPr marL="0" indent="0">
              <a:buNone/>
            </a:pPr>
            <a:r>
              <a:rPr kumimoji="1" lang="ja-JP" altLang="en-US" sz="2800" dirty="0"/>
              <a:t>５</a:t>
            </a:r>
            <a:r>
              <a:rPr kumimoji="1" lang="en-US" altLang="ja-JP" sz="2800" dirty="0"/>
              <a:t>.</a:t>
            </a:r>
            <a:r>
              <a:rPr kumimoji="1" lang="ja-JP" altLang="en-US" sz="2800" dirty="0"/>
              <a:t>治療方法</a:t>
            </a:r>
            <a:endParaRPr kumimoji="1" lang="en-US" altLang="ja-JP" sz="2800" dirty="0"/>
          </a:p>
          <a:p>
            <a:pPr marL="0" indent="0">
              <a:buNone/>
            </a:pPr>
            <a:r>
              <a:rPr lang="ja-JP" altLang="en-US" sz="2800" dirty="0"/>
              <a:t>６</a:t>
            </a:r>
            <a:r>
              <a:rPr lang="en-US" altLang="ja-JP" sz="2800" dirty="0"/>
              <a:t>.</a:t>
            </a:r>
            <a:r>
              <a:rPr lang="ja-JP" altLang="en-US" sz="2800" dirty="0"/>
              <a:t>予防法</a:t>
            </a:r>
            <a:endParaRPr lang="en-US" altLang="ja-JP" sz="2800" dirty="0"/>
          </a:p>
          <a:p>
            <a:pPr marL="0" indent="0">
              <a:buNone/>
            </a:pPr>
            <a:r>
              <a:rPr lang="ja-JP" altLang="en-US" sz="2800" dirty="0"/>
              <a:t>７</a:t>
            </a:r>
            <a:r>
              <a:rPr lang="en-US" altLang="ja-JP" sz="2800" dirty="0"/>
              <a:t>.</a:t>
            </a:r>
            <a:r>
              <a:rPr lang="ja-JP" altLang="en-US" sz="2800" dirty="0"/>
              <a:t>まとめ</a:t>
            </a:r>
            <a:endParaRPr lang="en-US" altLang="ja-JP" sz="2800" dirty="0"/>
          </a:p>
          <a:p>
            <a:pPr marL="0" indent="0">
              <a:buNone/>
            </a:pPr>
            <a:endParaRPr kumimoji="1" lang="ja-JP" altLang="en-US" sz="2800" dirty="0"/>
          </a:p>
        </p:txBody>
      </p:sp>
    </p:spTree>
    <p:extLst>
      <p:ext uri="{BB962C8B-B14F-4D97-AF65-F5344CB8AC3E}">
        <p14:creationId xmlns:p14="http://schemas.microsoft.com/office/powerpoint/2010/main" val="323095332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5AA6A06-8256-EA57-E6E5-BEBA69BAC406}"/>
              </a:ext>
            </a:extLst>
          </p:cNvPr>
          <p:cNvSpPr>
            <a:spLocks noGrp="1"/>
          </p:cNvSpPr>
          <p:nvPr>
            <p:ph type="title"/>
          </p:nvPr>
        </p:nvSpPr>
        <p:spPr>
          <a:xfrm>
            <a:off x="913773" y="0"/>
            <a:ext cx="10364451" cy="1596177"/>
          </a:xfrm>
        </p:spPr>
        <p:txBody>
          <a:bodyPr/>
          <a:lstStyle/>
          <a:p>
            <a:r>
              <a:rPr lang="ja-JP" altLang="en-US" dirty="0"/>
              <a:t>インフルエンザの患者推移</a:t>
            </a:r>
            <a:br>
              <a:rPr lang="en-US" altLang="ja-JP" dirty="0"/>
            </a:br>
            <a:r>
              <a:rPr lang="ja-JP" altLang="en-US" dirty="0"/>
              <a:t>２０２１～２０２３</a:t>
            </a:r>
            <a:endParaRPr kumimoji="1" lang="ja-JP" altLang="en-US" dirty="0"/>
          </a:p>
        </p:txBody>
      </p:sp>
      <p:pic>
        <p:nvPicPr>
          <p:cNvPr id="1026" name="Picture 2" descr="インフルエンザに係る定点当たりの報告数の推移">
            <a:extLst>
              <a:ext uri="{FF2B5EF4-FFF2-40B4-BE49-F238E27FC236}">
                <a16:creationId xmlns:a16="http://schemas.microsoft.com/office/drawing/2014/main" id="{D27A38F8-7252-8F01-B09F-79CF23E6512E}"/>
              </a:ext>
            </a:extLst>
          </p:cNvPr>
          <p:cNvPicPr>
            <a:picLocks noGrp="1" noChangeAspect="1" noChangeArrowheads="1"/>
          </p:cNvPicPr>
          <p:nvPr>
            <p:ph sz="quarter" idx="13"/>
          </p:nvPr>
        </p:nvPicPr>
        <p:blipFill>
          <a:blip r:embed="rId2">
            <a:extLst>
              <a:ext uri="{28A0092B-C50C-407E-A947-70E740481C1C}">
                <a14:useLocalDpi xmlns:a14="http://schemas.microsoft.com/office/drawing/2010/main" val="0"/>
              </a:ext>
            </a:extLst>
          </a:blip>
          <a:srcRect/>
          <a:stretch>
            <a:fillRect/>
          </a:stretch>
        </p:blipFill>
        <p:spPr bwMode="auto">
          <a:xfrm>
            <a:off x="909901" y="1694804"/>
            <a:ext cx="10627332" cy="398620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1546880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4564657-8C2C-856E-C707-06684D247C7B}"/>
              </a:ext>
            </a:extLst>
          </p:cNvPr>
          <p:cNvSpPr>
            <a:spLocks noGrp="1"/>
          </p:cNvSpPr>
          <p:nvPr>
            <p:ph type="title"/>
          </p:nvPr>
        </p:nvSpPr>
        <p:spPr>
          <a:xfrm>
            <a:off x="0" y="636310"/>
            <a:ext cx="12342109" cy="1596177"/>
          </a:xfrm>
        </p:spPr>
        <p:txBody>
          <a:bodyPr/>
          <a:lstStyle/>
          <a:p>
            <a:r>
              <a:rPr kumimoji="1" lang="ja-JP" altLang="en-US" dirty="0"/>
              <a:t>新型コロナウイルスが流行→インフルエンザの患者数が</a:t>
            </a:r>
            <a:r>
              <a:rPr kumimoji="1" lang="ja-JP" altLang="en-US" dirty="0">
                <a:solidFill>
                  <a:srgbClr val="0070C0"/>
                </a:solidFill>
              </a:rPr>
              <a:t>減少</a:t>
            </a:r>
          </a:p>
        </p:txBody>
      </p:sp>
      <p:sp>
        <p:nvSpPr>
          <p:cNvPr id="3" name="コンテンツ プレースホルダー 2">
            <a:extLst>
              <a:ext uri="{FF2B5EF4-FFF2-40B4-BE49-F238E27FC236}">
                <a16:creationId xmlns:a16="http://schemas.microsoft.com/office/drawing/2014/main" id="{DC05A6C6-35CC-742C-FEA3-08270A8C44F0}"/>
              </a:ext>
            </a:extLst>
          </p:cNvPr>
          <p:cNvSpPr>
            <a:spLocks noGrp="1"/>
          </p:cNvSpPr>
          <p:nvPr>
            <p:ph sz="quarter" idx="13"/>
          </p:nvPr>
        </p:nvSpPr>
        <p:spPr>
          <a:xfrm>
            <a:off x="588324" y="1859831"/>
            <a:ext cx="10363826" cy="4595202"/>
          </a:xfrm>
        </p:spPr>
        <p:txBody>
          <a:bodyPr/>
          <a:lstStyle/>
          <a:p>
            <a:pPr marL="0" indent="0">
              <a:buNone/>
            </a:pPr>
            <a:r>
              <a:rPr kumimoji="1" lang="ja-JP" altLang="en-US" dirty="0"/>
              <a:t>　　　　　　　　　　　　　　</a:t>
            </a:r>
            <a:r>
              <a:rPr kumimoji="1" lang="ja-JP" altLang="en-US" sz="3200" dirty="0"/>
              <a:t>しかし、２０２３年</a:t>
            </a:r>
            <a:r>
              <a:rPr lang="ja-JP" altLang="en-US" sz="3200" dirty="0"/>
              <a:t>は</a:t>
            </a:r>
            <a:r>
              <a:rPr lang="ja-JP" altLang="en-US" sz="3200" dirty="0">
                <a:solidFill>
                  <a:srgbClr val="FF0000"/>
                </a:solidFill>
              </a:rPr>
              <a:t>増加</a:t>
            </a:r>
            <a:r>
              <a:rPr lang="ja-JP" altLang="en-US" sz="3200" dirty="0"/>
              <a:t>傾向にある</a:t>
            </a:r>
            <a:endParaRPr kumimoji="1" lang="en-US" altLang="ja-JP" sz="3200" dirty="0"/>
          </a:p>
        </p:txBody>
      </p:sp>
      <p:sp>
        <p:nvSpPr>
          <p:cNvPr id="5" name="爆発: 14 pt 4">
            <a:extLst>
              <a:ext uri="{FF2B5EF4-FFF2-40B4-BE49-F238E27FC236}">
                <a16:creationId xmlns:a16="http://schemas.microsoft.com/office/drawing/2014/main" id="{FE80725D-958F-1C47-016F-1481C63A9CFD}"/>
              </a:ext>
            </a:extLst>
          </p:cNvPr>
          <p:cNvSpPr/>
          <p:nvPr/>
        </p:nvSpPr>
        <p:spPr>
          <a:xfrm>
            <a:off x="588324" y="3272543"/>
            <a:ext cx="11260181" cy="2949147"/>
          </a:xfrm>
          <a:prstGeom prst="irregularSeal2">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2800" dirty="0"/>
              <a:t>インフルエンザについて理解し対策する必要がある！！</a:t>
            </a:r>
          </a:p>
        </p:txBody>
      </p:sp>
    </p:spTree>
    <p:extLst>
      <p:ext uri="{BB962C8B-B14F-4D97-AF65-F5344CB8AC3E}">
        <p14:creationId xmlns:p14="http://schemas.microsoft.com/office/powerpoint/2010/main" val="77954157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E209A85-73F3-E285-3272-63DFCC8B8EC9}"/>
              </a:ext>
            </a:extLst>
          </p:cNvPr>
          <p:cNvSpPr>
            <a:spLocks noGrp="1"/>
          </p:cNvSpPr>
          <p:nvPr>
            <p:ph type="title"/>
          </p:nvPr>
        </p:nvSpPr>
        <p:spPr/>
        <p:txBody>
          <a:bodyPr/>
          <a:lstStyle/>
          <a:p>
            <a:r>
              <a:rPr kumimoji="1" lang="ja-JP" altLang="en-US" dirty="0"/>
              <a:t>インフルエンザとは？？</a:t>
            </a:r>
          </a:p>
        </p:txBody>
      </p:sp>
      <p:sp>
        <p:nvSpPr>
          <p:cNvPr id="3" name="コンテンツ プレースホルダー 2">
            <a:extLst>
              <a:ext uri="{FF2B5EF4-FFF2-40B4-BE49-F238E27FC236}">
                <a16:creationId xmlns:a16="http://schemas.microsoft.com/office/drawing/2014/main" id="{C2CC2086-D81F-0575-F743-EA15EFF4AAB0}"/>
              </a:ext>
            </a:extLst>
          </p:cNvPr>
          <p:cNvSpPr>
            <a:spLocks noGrp="1"/>
          </p:cNvSpPr>
          <p:nvPr>
            <p:ph sz="quarter" idx="13"/>
          </p:nvPr>
        </p:nvSpPr>
        <p:spPr>
          <a:xfrm>
            <a:off x="913774" y="2367092"/>
            <a:ext cx="10363826" cy="4224539"/>
          </a:xfrm>
        </p:spPr>
        <p:txBody>
          <a:bodyPr>
            <a:noAutofit/>
          </a:bodyPr>
          <a:lstStyle/>
          <a:p>
            <a:pPr marL="0" indent="0">
              <a:buNone/>
            </a:pPr>
            <a:r>
              <a:rPr lang="ja-JP" altLang="en-US" sz="3600" dirty="0"/>
              <a:t>感染者　　　　　</a:t>
            </a:r>
            <a:r>
              <a:rPr kumimoji="1" lang="ja-JP" altLang="en-US" sz="3600" dirty="0"/>
              <a:t>約１０００万人</a:t>
            </a:r>
            <a:endParaRPr kumimoji="1" lang="en-US" altLang="ja-JP" sz="3600" dirty="0"/>
          </a:p>
          <a:p>
            <a:pPr marL="0" indent="0">
              <a:buNone/>
            </a:pPr>
            <a:r>
              <a:rPr kumimoji="1" lang="ja-JP" altLang="en-US" sz="3600" dirty="0"/>
              <a:t>死者</a:t>
            </a:r>
            <a:r>
              <a:rPr lang="ja-JP" altLang="en-US" sz="3600" dirty="0"/>
              <a:t>　　　　　　　約</a:t>
            </a:r>
            <a:r>
              <a:rPr kumimoji="1" lang="ja-JP" altLang="en-US" sz="3600" dirty="0"/>
              <a:t>１００～３００人　</a:t>
            </a:r>
            <a:endParaRPr kumimoji="1" lang="en-US" altLang="ja-JP" sz="3600" dirty="0"/>
          </a:p>
          <a:p>
            <a:pPr marL="0" indent="0">
              <a:buNone/>
            </a:pPr>
            <a:r>
              <a:rPr lang="ja-JP" altLang="en-US" sz="3600" dirty="0"/>
              <a:t>型　　　　　　　　　</a:t>
            </a:r>
            <a:r>
              <a:rPr lang="en-US" altLang="ja-JP" sz="3600" dirty="0"/>
              <a:t>a</a:t>
            </a:r>
            <a:r>
              <a:rPr lang="ja-JP" altLang="en-US" sz="3600" dirty="0"/>
              <a:t>型　</a:t>
            </a:r>
            <a:r>
              <a:rPr lang="en-US" altLang="ja-JP" sz="3600" dirty="0"/>
              <a:t>b</a:t>
            </a:r>
            <a:r>
              <a:rPr lang="ja-JP" altLang="en-US" sz="3600" dirty="0"/>
              <a:t>型　</a:t>
            </a:r>
            <a:r>
              <a:rPr lang="en-US" altLang="ja-JP" sz="3600" dirty="0"/>
              <a:t>c</a:t>
            </a:r>
            <a:r>
              <a:rPr lang="ja-JP" altLang="en-US" sz="3600" dirty="0"/>
              <a:t>型</a:t>
            </a:r>
            <a:endParaRPr lang="en-US" altLang="ja-JP" sz="3600" dirty="0"/>
          </a:p>
          <a:p>
            <a:pPr marL="0" indent="0">
              <a:buNone/>
            </a:pPr>
            <a:r>
              <a:rPr lang="ja-JP" altLang="en-US" sz="3600" dirty="0"/>
              <a:t>感染経路　　　　　飛沫、接触</a:t>
            </a:r>
            <a:endParaRPr lang="en-US" altLang="ja-JP" sz="3600" dirty="0"/>
          </a:p>
          <a:p>
            <a:pPr marL="0" indent="0">
              <a:buNone/>
            </a:pPr>
            <a:r>
              <a:rPr lang="ja-JP" altLang="en-US" sz="3600" dirty="0"/>
              <a:t>流行　　　　　　　　　１１月～３月</a:t>
            </a:r>
            <a:endParaRPr lang="en-US" altLang="ja-JP" sz="3600" dirty="0"/>
          </a:p>
        </p:txBody>
      </p:sp>
    </p:spTree>
    <p:extLst>
      <p:ext uri="{BB962C8B-B14F-4D97-AF65-F5344CB8AC3E}">
        <p14:creationId xmlns:p14="http://schemas.microsoft.com/office/powerpoint/2010/main" val="38883587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D3365B9-02BB-BB02-670D-07325FFD3E44}"/>
              </a:ext>
            </a:extLst>
          </p:cNvPr>
          <p:cNvSpPr>
            <a:spLocks noGrp="1"/>
          </p:cNvSpPr>
          <p:nvPr>
            <p:ph type="title"/>
          </p:nvPr>
        </p:nvSpPr>
        <p:spPr/>
        <p:txBody>
          <a:bodyPr>
            <a:normAutofit/>
          </a:bodyPr>
          <a:lstStyle/>
          <a:p>
            <a:r>
              <a:rPr kumimoji="1" lang="ja-JP" altLang="en-US" sz="4000" dirty="0"/>
              <a:t>型の違い</a:t>
            </a:r>
            <a:br>
              <a:rPr kumimoji="1" lang="en-US" altLang="ja-JP" sz="4000" dirty="0"/>
            </a:br>
            <a:r>
              <a:rPr kumimoji="1" lang="en-US" altLang="ja-JP" sz="4000" dirty="0">
                <a:solidFill>
                  <a:srgbClr val="FF0000"/>
                </a:solidFill>
              </a:rPr>
              <a:t>a</a:t>
            </a:r>
            <a:r>
              <a:rPr kumimoji="1" lang="ja-JP" altLang="en-US" sz="4000" dirty="0"/>
              <a:t>型</a:t>
            </a:r>
          </a:p>
        </p:txBody>
      </p:sp>
      <p:sp>
        <p:nvSpPr>
          <p:cNvPr id="3" name="コンテンツ プレースホルダー 2">
            <a:extLst>
              <a:ext uri="{FF2B5EF4-FFF2-40B4-BE49-F238E27FC236}">
                <a16:creationId xmlns:a16="http://schemas.microsoft.com/office/drawing/2014/main" id="{B74D4C59-B81D-3893-D1E2-C4274FBE9058}"/>
              </a:ext>
            </a:extLst>
          </p:cNvPr>
          <p:cNvSpPr>
            <a:spLocks noGrp="1"/>
          </p:cNvSpPr>
          <p:nvPr>
            <p:ph sz="quarter" idx="13"/>
          </p:nvPr>
        </p:nvSpPr>
        <p:spPr>
          <a:xfrm>
            <a:off x="374073" y="2477193"/>
            <a:ext cx="10903527" cy="3314006"/>
          </a:xfrm>
        </p:spPr>
        <p:txBody>
          <a:bodyPr>
            <a:normAutofit lnSpcReduction="10000"/>
          </a:bodyPr>
          <a:lstStyle/>
          <a:p>
            <a:pPr marL="0" indent="0">
              <a:buNone/>
            </a:pPr>
            <a:r>
              <a:rPr lang="en-US" altLang="ja-JP" dirty="0"/>
              <a:t>.</a:t>
            </a:r>
            <a:r>
              <a:rPr lang="en-US" altLang="ja-JP" sz="3200" dirty="0">
                <a:solidFill>
                  <a:schemeClr val="accent1">
                    <a:lumMod val="75000"/>
                  </a:schemeClr>
                </a:solidFill>
              </a:rPr>
              <a:t>38</a:t>
            </a:r>
            <a:r>
              <a:rPr lang="ja-JP" altLang="en-US" sz="3200" dirty="0">
                <a:solidFill>
                  <a:schemeClr val="accent1">
                    <a:lumMod val="75000"/>
                  </a:schemeClr>
                </a:solidFill>
              </a:rPr>
              <a:t>度</a:t>
            </a:r>
            <a:r>
              <a:rPr lang="ja-JP" altLang="en-US" sz="3200" dirty="0"/>
              <a:t>を超える発熱</a:t>
            </a:r>
            <a:endParaRPr lang="en-US" altLang="ja-JP" sz="3200" dirty="0"/>
          </a:p>
          <a:p>
            <a:pPr marL="0" indent="0">
              <a:buNone/>
            </a:pPr>
            <a:r>
              <a:rPr lang="en-US" altLang="ja-JP" sz="3200" dirty="0"/>
              <a:t>.</a:t>
            </a:r>
            <a:r>
              <a:rPr lang="ja-JP" altLang="en-US" sz="3200" dirty="0"/>
              <a:t>頭痛、関節痛など</a:t>
            </a:r>
            <a:endParaRPr lang="en-US" altLang="ja-JP" sz="3200" dirty="0"/>
          </a:p>
          <a:p>
            <a:pPr marL="0" indent="0">
              <a:buNone/>
            </a:pPr>
            <a:r>
              <a:rPr lang="en-US" altLang="ja-JP" sz="3200" dirty="0"/>
              <a:t>.</a:t>
            </a:r>
            <a:r>
              <a:rPr lang="ja-JP" altLang="en-US" sz="3200" dirty="0"/>
              <a:t>肺炎や脳炎などの合併症を引き起こす危険がある</a:t>
            </a:r>
            <a:endParaRPr lang="en-US" altLang="ja-JP" sz="3200" dirty="0"/>
          </a:p>
          <a:p>
            <a:pPr marL="0" indent="0">
              <a:buNone/>
            </a:pPr>
            <a:r>
              <a:rPr lang="en-US" altLang="ja-JP" sz="3200" dirty="0"/>
              <a:t>.</a:t>
            </a:r>
            <a:r>
              <a:rPr lang="ja-JP" altLang="en-US" sz="3200" dirty="0"/>
              <a:t>人だけでなく豚、ニワトリにも感染</a:t>
            </a:r>
            <a:endParaRPr lang="en-US" altLang="ja-JP" sz="3200" dirty="0"/>
          </a:p>
          <a:p>
            <a:pPr marL="0" indent="0">
              <a:buNone/>
            </a:pPr>
            <a:r>
              <a:rPr lang="en-US" altLang="ja-JP" sz="3200" dirty="0"/>
              <a:t>.</a:t>
            </a:r>
            <a:r>
              <a:rPr lang="en-US" altLang="ja-JP" sz="3200" dirty="0">
                <a:solidFill>
                  <a:schemeClr val="accent1">
                    <a:lumMod val="75000"/>
                  </a:schemeClr>
                </a:solidFill>
              </a:rPr>
              <a:t>12</a:t>
            </a:r>
            <a:r>
              <a:rPr lang="ja-JP" altLang="en-US" sz="3200" dirty="0">
                <a:solidFill>
                  <a:schemeClr val="accent1">
                    <a:lumMod val="75000"/>
                  </a:schemeClr>
                </a:solidFill>
              </a:rPr>
              <a:t>月～</a:t>
            </a:r>
            <a:r>
              <a:rPr lang="en-US" altLang="ja-JP" sz="3200" dirty="0">
                <a:solidFill>
                  <a:schemeClr val="accent1">
                    <a:lumMod val="75000"/>
                  </a:schemeClr>
                </a:solidFill>
              </a:rPr>
              <a:t>3</a:t>
            </a:r>
            <a:r>
              <a:rPr lang="ja-JP" altLang="en-US" sz="3200" dirty="0">
                <a:solidFill>
                  <a:schemeClr val="accent1">
                    <a:lumMod val="75000"/>
                  </a:schemeClr>
                </a:solidFill>
              </a:rPr>
              <a:t>月</a:t>
            </a:r>
            <a:r>
              <a:rPr lang="ja-JP" altLang="en-US" sz="3200" dirty="0"/>
              <a:t>がピーク</a:t>
            </a:r>
            <a:endParaRPr lang="en-US" altLang="ja-JP" sz="3200" dirty="0"/>
          </a:p>
        </p:txBody>
      </p:sp>
      <p:sp>
        <p:nvSpPr>
          <p:cNvPr id="4" name="楕円 3">
            <a:extLst>
              <a:ext uri="{FF2B5EF4-FFF2-40B4-BE49-F238E27FC236}">
                <a16:creationId xmlns:a16="http://schemas.microsoft.com/office/drawing/2014/main" id="{0B3C7513-6ED1-5576-9A72-7DDE92A366EB}"/>
              </a:ext>
            </a:extLst>
          </p:cNvPr>
          <p:cNvSpPr/>
          <p:nvPr/>
        </p:nvSpPr>
        <p:spPr>
          <a:xfrm>
            <a:off x="6521334" y="4484716"/>
            <a:ext cx="5498870" cy="1828800"/>
          </a:xfrm>
          <a:prstGeom prst="ellipse">
            <a:avLst/>
          </a:prstGeom>
          <a:solidFill>
            <a:schemeClr val="accent5"/>
          </a:solidFill>
          <a:ln>
            <a:solidFill>
              <a:schemeClr val="accent4"/>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2000" dirty="0"/>
              <a:t>数年から数十年ごとに、世界的な大流行を引き起こす</a:t>
            </a:r>
          </a:p>
        </p:txBody>
      </p:sp>
    </p:spTree>
    <p:extLst>
      <p:ext uri="{BB962C8B-B14F-4D97-AF65-F5344CB8AC3E}">
        <p14:creationId xmlns:p14="http://schemas.microsoft.com/office/powerpoint/2010/main" val="370250823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02CA47A-D0F4-972B-D7D3-FB74DE2B3963}"/>
              </a:ext>
            </a:extLst>
          </p:cNvPr>
          <p:cNvSpPr>
            <a:spLocks noGrp="1"/>
          </p:cNvSpPr>
          <p:nvPr>
            <p:ph type="title"/>
          </p:nvPr>
        </p:nvSpPr>
        <p:spPr/>
        <p:txBody>
          <a:bodyPr>
            <a:normAutofit/>
          </a:bodyPr>
          <a:lstStyle/>
          <a:p>
            <a:r>
              <a:rPr kumimoji="1" lang="ja-JP" altLang="en-US" sz="4000" dirty="0"/>
              <a:t>型の違い</a:t>
            </a:r>
            <a:br>
              <a:rPr kumimoji="1" lang="en-US" altLang="ja-JP" sz="4000" dirty="0"/>
            </a:br>
            <a:r>
              <a:rPr kumimoji="1" lang="en-US" altLang="ja-JP" sz="4000" dirty="0">
                <a:solidFill>
                  <a:srgbClr val="0070C0"/>
                </a:solidFill>
              </a:rPr>
              <a:t>b</a:t>
            </a:r>
            <a:r>
              <a:rPr kumimoji="1" lang="ja-JP" altLang="en-US" sz="4000" dirty="0"/>
              <a:t>型</a:t>
            </a:r>
          </a:p>
        </p:txBody>
      </p:sp>
      <p:sp>
        <p:nvSpPr>
          <p:cNvPr id="3" name="コンテンツ プレースホルダー 2">
            <a:extLst>
              <a:ext uri="{FF2B5EF4-FFF2-40B4-BE49-F238E27FC236}">
                <a16:creationId xmlns:a16="http://schemas.microsoft.com/office/drawing/2014/main" id="{4DAB8562-8AAD-4B0A-2CB1-34B3CD993D69}"/>
              </a:ext>
            </a:extLst>
          </p:cNvPr>
          <p:cNvSpPr>
            <a:spLocks noGrp="1"/>
          </p:cNvSpPr>
          <p:nvPr>
            <p:ph sz="quarter" idx="13"/>
          </p:nvPr>
        </p:nvSpPr>
        <p:spPr/>
        <p:txBody>
          <a:bodyPr/>
          <a:lstStyle/>
          <a:p>
            <a:pPr marL="0" indent="0">
              <a:buNone/>
            </a:pPr>
            <a:r>
              <a:rPr kumimoji="1" lang="en-US" altLang="ja-JP" sz="3200" dirty="0"/>
              <a:t>.</a:t>
            </a:r>
            <a:r>
              <a:rPr kumimoji="1" lang="ja-JP" altLang="en-US" sz="3200" dirty="0">
                <a:solidFill>
                  <a:srgbClr val="0070C0"/>
                </a:solidFill>
              </a:rPr>
              <a:t>３７度</a:t>
            </a:r>
            <a:r>
              <a:rPr kumimoji="1" lang="ja-JP" altLang="en-US" sz="3200" dirty="0"/>
              <a:t>台の発熱</a:t>
            </a:r>
            <a:endParaRPr kumimoji="1" lang="en-US" altLang="ja-JP" sz="3200" dirty="0"/>
          </a:p>
          <a:p>
            <a:pPr marL="0" indent="0">
              <a:buNone/>
            </a:pPr>
            <a:r>
              <a:rPr lang="en-US" altLang="ja-JP" sz="3200" dirty="0"/>
              <a:t>.</a:t>
            </a:r>
            <a:r>
              <a:rPr lang="ja-JP" altLang="en-US" sz="3200" dirty="0"/>
              <a:t>頭痛、関節痛の他、</a:t>
            </a:r>
            <a:r>
              <a:rPr lang="ja-JP" altLang="en-US" sz="3200" dirty="0">
                <a:solidFill>
                  <a:srgbClr val="0070C0"/>
                </a:solidFill>
              </a:rPr>
              <a:t>下痢</a:t>
            </a:r>
            <a:r>
              <a:rPr lang="ja-JP" altLang="en-US" sz="3200" dirty="0"/>
              <a:t>や</a:t>
            </a:r>
            <a:r>
              <a:rPr lang="ja-JP" altLang="en-US" sz="3200" dirty="0">
                <a:solidFill>
                  <a:srgbClr val="0070C0"/>
                </a:solidFill>
              </a:rPr>
              <a:t>腹痛</a:t>
            </a:r>
            <a:r>
              <a:rPr lang="ja-JP" altLang="en-US" sz="3200" dirty="0"/>
              <a:t>など</a:t>
            </a:r>
            <a:endParaRPr lang="en-US" altLang="ja-JP" sz="3200" dirty="0"/>
          </a:p>
          <a:p>
            <a:pPr marL="0" indent="0">
              <a:buNone/>
            </a:pPr>
            <a:r>
              <a:rPr kumimoji="1" lang="en-US" altLang="ja-JP" sz="3200" dirty="0"/>
              <a:t>.</a:t>
            </a:r>
            <a:r>
              <a:rPr kumimoji="1" lang="ja-JP" altLang="en-US" sz="3200" dirty="0"/>
              <a:t>人のみに感染</a:t>
            </a:r>
            <a:endParaRPr kumimoji="1" lang="en-US" altLang="ja-JP" sz="3200" dirty="0"/>
          </a:p>
          <a:p>
            <a:pPr marL="0" indent="0">
              <a:buNone/>
            </a:pPr>
            <a:r>
              <a:rPr lang="en-US" altLang="ja-JP" sz="3200" dirty="0"/>
              <a:t>.</a:t>
            </a:r>
            <a:r>
              <a:rPr lang="ja-JP" altLang="en-US" sz="3200" dirty="0">
                <a:solidFill>
                  <a:srgbClr val="0070C0"/>
                </a:solidFill>
              </a:rPr>
              <a:t>２月～３月</a:t>
            </a:r>
            <a:r>
              <a:rPr lang="ja-JP" altLang="en-US" sz="3200" dirty="0"/>
              <a:t>がピーク</a:t>
            </a:r>
            <a:endParaRPr kumimoji="1" lang="ja-JP" altLang="en-US" sz="3200" dirty="0"/>
          </a:p>
        </p:txBody>
      </p:sp>
    </p:spTree>
    <p:extLst>
      <p:ext uri="{BB962C8B-B14F-4D97-AF65-F5344CB8AC3E}">
        <p14:creationId xmlns:p14="http://schemas.microsoft.com/office/powerpoint/2010/main" val="409804985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74FF548-5919-1174-1D08-E97003FFD6F1}"/>
              </a:ext>
            </a:extLst>
          </p:cNvPr>
          <p:cNvSpPr>
            <a:spLocks noGrp="1"/>
          </p:cNvSpPr>
          <p:nvPr>
            <p:ph type="title"/>
          </p:nvPr>
        </p:nvSpPr>
        <p:spPr/>
        <p:txBody>
          <a:bodyPr>
            <a:normAutofit/>
          </a:bodyPr>
          <a:lstStyle/>
          <a:p>
            <a:r>
              <a:rPr kumimoji="1" lang="ja-JP" altLang="en-US" sz="4000" dirty="0"/>
              <a:t>型の違い</a:t>
            </a:r>
            <a:br>
              <a:rPr kumimoji="1" lang="en-US" altLang="ja-JP" sz="4000" dirty="0"/>
            </a:br>
            <a:r>
              <a:rPr kumimoji="1" lang="en-US" altLang="ja-JP" sz="4000" dirty="0">
                <a:solidFill>
                  <a:schemeClr val="accent6">
                    <a:lumMod val="75000"/>
                  </a:schemeClr>
                </a:solidFill>
              </a:rPr>
              <a:t>c</a:t>
            </a:r>
            <a:r>
              <a:rPr kumimoji="1" lang="ja-JP" altLang="en-US" sz="4000" dirty="0"/>
              <a:t>型</a:t>
            </a:r>
          </a:p>
        </p:txBody>
      </p:sp>
      <p:sp>
        <p:nvSpPr>
          <p:cNvPr id="3" name="コンテンツ プレースホルダー 2">
            <a:extLst>
              <a:ext uri="{FF2B5EF4-FFF2-40B4-BE49-F238E27FC236}">
                <a16:creationId xmlns:a16="http://schemas.microsoft.com/office/drawing/2014/main" id="{4636059E-6F6F-474A-E8E7-864C44FC8577}"/>
              </a:ext>
            </a:extLst>
          </p:cNvPr>
          <p:cNvSpPr>
            <a:spLocks noGrp="1"/>
          </p:cNvSpPr>
          <p:nvPr>
            <p:ph sz="quarter" idx="13"/>
          </p:nvPr>
        </p:nvSpPr>
        <p:spPr/>
        <p:txBody>
          <a:bodyPr/>
          <a:lstStyle/>
          <a:p>
            <a:pPr marL="0" indent="0">
              <a:buNone/>
            </a:pPr>
            <a:r>
              <a:rPr kumimoji="1" lang="en-US" altLang="ja-JP" sz="3200" dirty="0"/>
              <a:t>.</a:t>
            </a:r>
            <a:r>
              <a:rPr kumimoji="1" lang="ja-JP" altLang="en-US" sz="3200" dirty="0"/>
              <a:t>感染力が弱く、症状も軽い</a:t>
            </a:r>
            <a:r>
              <a:rPr kumimoji="1" lang="en-US" altLang="ja-JP" sz="3200" dirty="0"/>
              <a:t>(</a:t>
            </a:r>
            <a:r>
              <a:rPr kumimoji="1" lang="ja-JP" altLang="en-US" sz="3200" dirty="0"/>
              <a:t>鼻水</a:t>
            </a:r>
            <a:r>
              <a:rPr kumimoji="1" lang="en-US" altLang="ja-JP" sz="3200" dirty="0"/>
              <a:t>)</a:t>
            </a:r>
          </a:p>
          <a:p>
            <a:pPr marL="0" indent="0">
              <a:buNone/>
            </a:pPr>
            <a:r>
              <a:rPr lang="en-US" altLang="ja-JP" sz="3200" dirty="0"/>
              <a:t>.</a:t>
            </a:r>
            <a:r>
              <a:rPr lang="ja-JP" altLang="en-US" sz="3200" dirty="0">
                <a:solidFill>
                  <a:schemeClr val="accent6">
                    <a:lumMod val="75000"/>
                  </a:schemeClr>
                </a:solidFill>
              </a:rPr>
              <a:t>４歳以下</a:t>
            </a:r>
            <a:r>
              <a:rPr lang="ja-JP" altLang="en-US" sz="3200" dirty="0"/>
              <a:t>の幼児に多い</a:t>
            </a:r>
            <a:endParaRPr lang="en-US" altLang="ja-JP" sz="3200" dirty="0"/>
          </a:p>
          <a:p>
            <a:pPr marL="0" indent="0">
              <a:buNone/>
            </a:pPr>
            <a:r>
              <a:rPr kumimoji="1" lang="en-US" altLang="ja-JP" sz="3200" dirty="0"/>
              <a:t>.</a:t>
            </a:r>
            <a:r>
              <a:rPr kumimoji="1" lang="ja-JP" altLang="en-US" sz="3200" dirty="0"/>
              <a:t>一度感染すると再感染しても軽い風邪症状</a:t>
            </a:r>
          </a:p>
        </p:txBody>
      </p:sp>
    </p:spTree>
    <p:extLst>
      <p:ext uri="{BB962C8B-B14F-4D97-AF65-F5344CB8AC3E}">
        <p14:creationId xmlns:p14="http://schemas.microsoft.com/office/powerpoint/2010/main" val="53750456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C747248-509E-9C92-B4A0-B3932B01C8F6}"/>
              </a:ext>
            </a:extLst>
          </p:cNvPr>
          <p:cNvSpPr>
            <a:spLocks noGrp="1"/>
          </p:cNvSpPr>
          <p:nvPr>
            <p:ph type="title"/>
          </p:nvPr>
        </p:nvSpPr>
        <p:spPr/>
        <p:txBody>
          <a:bodyPr>
            <a:normAutofit/>
          </a:bodyPr>
          <a:lstStyle/>
          <a:p>
            <a:r>
              <a:rPr lang="ja-JP" altLang="en-US" sz="4000" dirty="0">
                <a:solidFill>
                  <a:schemeClr val="accent1">
                    <a:lumMod val="75000"/>
                  </a:schemeClr>
                </a:solidFill>
              </a:rPr>
              <a:t>重症化しやすい人</a:t>
            </a:r>
            <a:endParaRPr kumimoji="1" lang="ja-JP" altLang="en-US" sz="4000" dirty="0">
              <a:solidFill>
                <a:schemeClr val="accent1">
                  <a:lumMod val="75000"/>
                </a:schemeClr>
              </a:solidFill>
            </a:endParaRPr>
          </a:p>
        </p:txBody>
      </p:sp>
      <p:sp>
        <p:nvSpPr>
          <p:cNvPr id="3" name="コンテンツ プレースホルダー 2">
            <a:extLst>
              <a:ext uri="{FF2B5EF4-FFF2-40B4-BE49-F238E27FC236}">
                <a16:creationId xmlns:a16="http://schemas.microsoft.com/office/drawing/2014/main" id="{63FB466F-E14E-BFC5-6056-1617E3449823}"/>
              </a:ext>
            </a:extLst>
          </p:cNvPr>
          <p:cNvSpPr>
            <a:spLocks noGrp="1"/>
          </p:cNvSpPr>
          <p:nvPr>
            <p:ph sz="quarter" idx="13"/>
          </p:nvPr>
        </p:nvSpPr>
        <p:spPr/>
        <p:txBody>
          <a:bodyPr>
            <a:noAutofit/>
          </a:bodyPr>
          <a:lstStyle/>
          <a:p>
            <a:pPr marL="0" indent="0">
              <a:buNone/>
            </a:pPr>
            <a:r>
              <a:rPr kumimoji="1" lang="en-US" altLang="ja-JP" sz="3200" dirty="0"/>
              <a:t>.</a:t>
            </a:r>
            <a:r>
              <a:rPr kumimoji="1" lang="ja-JP" altLang="en-US" sz="3200" dirty="0"/>
              <a:t>慢性呼吸器疾患</a:t>
            </a:r>
            <a:endParaRPr kumimoji="1" lang="en-US" altLang="ja-JP" sz="3200" dirty="0"/>
          </a:p>
          <a:p>
            <a:pPr marL="0" indent="0">
              <a:buNone/>
            </a:pPr>
            <a:r>
              <a:rPr lang="en-US" altLang="ja-JP" sz="3200" dirty="0"/>
              <a:t>.</a:t>
            </a:r>
            <a:r>
              <a:rPr lang="ja-JP" altLang="en-US" sz="3200" dirty="0"/>
              <a:t>代謝性疾患</a:t>
            </a:r>
            <a:endParaRPr lang="en-US" altLang="ja-JP" sz="3200" dirty="0"/>
          </a:p>
          <a:p>
            <a:pPr marL="0" indent="0">
              <a:buNone/>
            </a:pPr>
            <a:r>
              <a:rPr kumimoji="1" lang="en-US" altLang="ja-JP" sz="3200" dirty="0"/>
              <a:t>.</a:t>
            </a:r>
            <a:r>
              <a:rPr kumimoji="1" lang="ja-JP" altLang="en-US" sz="3200" dirty="0"/>
              <a:t>腎機能障害</a:t>
            </a:r>
            <a:endParaRPr kumimoji="1" lang="en-US" altLang="ja-JP" sz="3200" dirty="0"/>
          </a:p>
          <a:p>
            <a:pPr marL="0" indent="0">
              <a:buNone/>
            </a:pPr>
            <a:r>
              <a:rPr lang="en-US" altLang="ja-JP" sz="3200" dirty="0"/>
              <a:t>.</a:t>
            </a:r>
            <a:r>
              <a:rPr lang="ja-JP" altLang="en-US" sz="3200" dirty="0"/>
              <a:t>免疫機能不全</a:t>
            </a:r>
            <a:endParaRPr lang="en-US" altLang="ja-JP" sz="3200" dirty="0"/>
          </a:p>
          <a:p>
            <a:pPr marL="0" indent="0">
              <a:buNone/>
            </a:pPr>
            <a:r>
              <a:rPr kumimoji="1" lang="en-US" altLang="ja-JP" sz="3200" dirty="0"/>
              <a:t>.</a:t>
            </a:r>
            <a:r>
              <a:rPr kumimoji="1" lang="ja-JP" altLang="en-US" sz="3200" dirty="0"/>
              <a:t>高齢者や乳幼児、妊婦</a:t>
            </a:r>
          </a:p>
        </p:txBody>
      </p:sp>
      <p:sp>
        <p:nvSpPr>
          <p:cNvPr id="5" name="コンテンツ プレースホルダー 4">
            <a:extLst>
              <a:ext uri="{FF2B5EF4-FFF2-40B4-BE49-F238E27FC236}">
                <a16:creationId xmlns:a16="http://schemas.microsoft.com/office/drawing/2014/main" id="{FABFC645-3A71-B9E0-4913-C404B70CBF13}"/>
              </a:ext>
            </a:extLst>
          </p:cNvPr>
          <p:cNvSpPr>
            <a:spLocks noGrp="1"/>
          </p:cNvSpPr>
          <p:nvPr>
            <p:ph sz="quarter" idx="14"/>
          </p:nvPr>
        </p:nvSpPr>
        <p:spPr>
          <a:xfrm>
            <a:off x="7514705" y="2367091"/>
            <a:ext cx="4677295" cy="3424107"/>
          </a:xfrm>
        </p:spPr>
        <p:txBody>
          <a:bodyPr>
            <a:normAutofit/>
          </a:bodyPr>
          <a:lstStyle/>
          <a:p>
            <a:pPr marL="0" indent="0">
              <a:buNone/>
            </a:pPr>
            <a:r>
              <a:rPr lang="ja-JP" altLang="en-US" sz="2400" dirty="0"/>
              <a:t>気管支炎や肺炎を併発する可能性</a:t>
            </a:r>
            <a:endParaRPr lang="en-US" altLang="ja-JP" sz="2400" dirty="0"/>
          </a:p>
          <a:p>
            <a:pPr marL="0" indent="0">
              <a:buNone/>
            </a:pPr>
            <a:r>
              <a:rPr lang="ja-JP" altLang="en-US" sz="2400" dirty="0"/>
              <a:t>小児では中耳炎、熱性けいれん</a:t>
            </a:r>
            <a:endParaRPr lang="en-US" altLang="ja-JP" sz="2400" dirty="0"/>
          </a:p>
          <a:p>
            <a:pPr marL="0" indent="0">
              <a:buNone/>
            </a:pPr>
            <a:r>
              <a:rPr lang="ja-JP" altLang="en-US" sz="2400" dirty="0">
                <a:solidFill>
                  <a:srgbClr val="FF0000"/>
                </a:solidFill>
              </a:rPr>
              <a:t>インフルエンザ脳症　危険大　</a:t>
            </a:r>
            <a:endParaRPr lang="en-US" altLang="ja-JP" sz="2400" dirty="0">
              <a:solidFill>
                <a:srgbClr val="FF0000"/>
              </a:solidFill>
            </a:endParaRPr>
          </a:p>
          <a:p>
            <a:pPr marL="0" indent="0">
              <a:buNone/>
            </a:pPr>
            <a:r>
              <a:rPr lang="ja-JP" altLang="en-US" sz="2400" dirty="0">
                <a:solidFill>
                  <a:srgbClr val="FF0000"/>
                </a:solidFill>
              </a:rPr>
              <a:t>　　　　　</a:t>
            </a:r>
            <a:endParaRPr lang="en-US" altLang="ja-JP" sz="2400" dirty="0">
              <a:solidFill>
                <a:srgbClr val="FF0000"/>
              </a:solidFill>
            </a:endParaRPr>
          </a:p>
          <a:p>
            <a:pPr marL="0" indent="0">
              <a:buNone/>
            </a:pPr>
            <a:r>
              <a:rPr lang="ja-JP" altLang="en-US" dirty="0">
                <a:solidFill>
                  <a:srgbClr val="FF0000"/>
                </a:solidFill>
              </a:rPr>
              <a:t>　</a:t>
            </a:r>
            <a:r>
              <a:rPr lang="ja-JP" altLang="en-US" sz="2800" dirty="0">
                <a:solidFill>
                  <a:schemeClr val="tx1">
                    <a:lumMod val="95000"/>
                    <a:lumOff val="5000"/>
                  </a:schemeClr>
                </a:solidFill>
              </a:rPr>
              <a:t>すぐに医療機関へ受診</a:t>
            </a:r>
          </a:p>
        </p:txBody>
      </p:sp>
      <p:sp>
        <p:nvSpPr>
          <p:cNvPr id="4" name="矢印: 右 3">
            <a:extLst>
              <a:ext uri="{FF2B5EF4-FFF2-40B4-BE49-F238E27FC236}">
                <a16:creationId xmlns:a16="http://schemas.microsoft.com/office/drawing/2014/main" id="{2ED17843-AAAB-4073-BB0D-1F8C1E1B8445}"/>
              </a:ext>
            </a:extLst>
          </p:cNvPr>
          <p:cNvSpPr/>
          <p:nvPr/>
        </p:nvSpPr>
        <p:spPr>
          <a:xfrm>
            <a:off x="4163012" y="3276878"/>
            <a:ext cx="3185438" cy="1137181"/>
          </a:xfrm>
          <a:prstGeom prst="rightArrow">
            <a:avLst>
              <a:gd name="adj1" fmla="val 40536"/>
              <a:gd name="adj2" fmla="val 81101"/>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dirty="0"/>
              <a:t>重症化</a:t>
            </a:r>
          </a:p>
        </p:txBody>
      </p:sp>
    </p:spTree>
    <p:extLst>
      <p:ext uri="{BB962C8B-B14F-4D97-AF65-F5344CB8AC3E}">
        <p14:creationId xmlns:p14="http://schemas.microsoft.com/office/powerpoint/2010/main" val="626531225"/>
      </p:ext>
    </p:extLst>
  </p:cSld>
  <p:clrMapOvr>
    <a:masterClrMapping/>
  </p:clrMapOvr>
</p:sld>
</file>

<file path=ppt/theme/theme1.xml><?xml version="1.0" encoding="utf-8"?>
<a:theme xmlns:a="http://schemas.openxmlformats.org/drawingml/2006/main" name="しずく">
  <a:themeElements>
    <a:clrScheme name="Droplet">
      <a:dk1>
        <a:sysClr val="windowText" lastClr="000000"/>
      </a:dk1>
      <a:lt1>
        <a:sysClr val="window" lastClr="FFFFFF"/>
      </a:lt1>
      <a:dk2>
        <a:srgbClr val="27537E"/>
      </a:dk2>
      <a:lt2>
        <a:srgbClr val="AABED7"/>
      </a:lt2>
      <a:accent1>
        <a:srgbClr val="E34B7A"/>
      </a:accent1>
      <a:accent2>
        <a:srgbClr val="AC339A"/>
      </a:accent2>
      <a:accent3>
        <a:srgbClr val="6953B7"/>
      </a:accent3>
      <a:accent4>
        <a:srgbClr val="1D7EAB"/>
      </a:accent4>
      <a:accent5>
        <a:srgbClr val="43AFD6"/>
      </a:accent5>
      <a:accent6>
        <a:srgbClr val="DE85E1"/>
      </a:accent6>
      <a:hlink>
        <a:srgbClr val="ED87A6"/>
      </a:hlink>
      <a:folHlink>
        <a:srgbClr val="C99EAC"/>
      </a:folHlink>
    </a:clrScheme>
    <a:fontScheme name="Droplet">
      <a:majorFont>
        <a:latin typeface="Tw Cen MT" panose="020B0602020104020603"/>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w Cen MT" panose="020B06020201040206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Droplet">
      <a:fillStyleLst>
        <a:solidFill>
          <a:schemeClr val="phClr"/>
        </a:solidFill>
        <a:solidFill>
          <a:schemeClr val="phClr">
            <a:tint val="69000"/>
            <a:satMod val="105000"/>
            <a:lumMod val="110000"/>
          </a:schemeClr>
        </a:solidFill>
        <a:gradFill rotWithShape="1">
          <a:gsLst>
            <a:gs pos="0">
              <a:schemeClr val="phClr">
                <a:tint val="94000"/>
                <a:satMod val="100000"/>
                <a:lumMod val="108000"/>
              </a:schemeClr>
            </a:gs>
            <a:gs pos="50000">
              <a:schemeClr val="phClr">
                <a:tint val="98000"/>
                <a:shade val="100000"/>
                <a:satMod val="100000"/>
                <a:lumMod val="100000"/>
              </a:schemeClr>
            </a:gs>
            <a:gs pos="100000">
              <a:schemeClr val="phClr">
                <a:shade val="72000"/>
                <a:satMod val="120000"/>
                <a:lumMod val="100000"/>
              </a:schemeClr>
            </a:gs>
          </a:gsLst>
          <a:lin ang="5400000" scaled="0"/>
        </a:gradFill>
      </a:fillStyleLst>
      <a:lnStyleLst>
        <a:ln w="9525" cap="flat" cmpd="sng" algn="ctr">
          <a:solidFill>
            <a:schemeClr val="phClr">
              <a:shade val="60000"/>
            </a:scheme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effectStyle>
        <a:effectStyle>
          <a:effectLst>
            <a:outerShdw blurRad="63500" dist="25400" dir="5400000" algn="ctr" rotWithShape="0">
              <a:srgbClr val="000000">
                <a:alpha val="69000"/>
              </a:srgbClr>
            </a:outerShdw>
          </a:effectLst>
          <a:scene3d>
            <a:camera prst="orthographicFront">
              <a:rot lat="0" lon="0" rev="0"/>
            </a:camera>
            <a:lightRig rig="balanced" dir="t">
              <a:rot lat="0" lon="0" rev="1200000"/>
            </a:lightRig>
          </a:scene3d>
          <a:sp3d prstMaterial="plastic">
            <a:bevelT w="25400" h="25400"/>
          </a:sp3d>
        </a:effectStyle>
      </a:effectStyleLst>
      <a:bgFillStyleLst>
        <a:solidFill>
          <a:schemeClr val="phClr"/>
        </a:solidFill>
        <a:gradFill rotWithShape="1">
          <a:gsLst>
            <a:gs pos="0">
              <a:schemeClr val="phClr">
                <a:tint val="90000"/>
                <a:lumMod val="110000"/>
              </a:schemeClr>
            </a:gs>
            <a:gs pos="100000">
              <a:schemeClr val="phClr">
                <a:shade val="64000"/>
                <a:lumMod val="88000"/>
              </a:schemeClr>
            </a:gs>
          </a:gsLst>
          <a:lin ang="5400000" scaled="0"/>
        </a:gradFill>
        <a:gradFill rotWithShape="1">
          <a:gsLst>
            <a:gs pos="0">
              <a:schemeClr val="phClr">
                <a:tint val="78000"/>
                <a:shade val="100000"/>
                <a:hueMod val="136000"/>
                <a:satMod val="160000"/>
                <a:lumMod val="105000"/>
              </a:schemeClr>
            </a:gs>
            <a:gs pos="100000">
              <a:schemeClr val="phClr">
                <a:shade val="92000"/>
                <a:satMod val="170000"/>
                <a:lumMod val="96000"/>
              </a:schemeClr>
            </a:gs>
          </a:gsLst>
          <a:lin ang="5400000" scaled="0"/>
        </a:gradFill>
      </a:bgFillStyleLst>
    </a:fmtScheme>
  </a:themeElements>
  <a:objectDefaults/>
  <a:extraClrSchemeLst/>
  <a:extLst>
    <a:ext uri="{05A4C25C-085E-4340-85A3-A5531E510DB2}">
      <thm15:themeFamily xmlns:thm15="http://schemas.microsoft.com/office/thememl/2012/main" name="Droplet" id="{8984A317-299A-4E50-B45D-BFC9EDE2337A}" vid="{C71B277C-C29A-4BA0-A7BA-43502DF21AB3}"/>
    </a:ext>
  </a:extLst>
</a:theme>
</file>

<file path=docProps/app.xml><?xml version="1.0" encoding="utf-8"?>
<Properties xmlns="http://schemas.openxmlformats.org/officeDocument/2006/extended-properties" xmlns:vt="http://schemas.openxmlformats.org/officeDocument/2006/docPropsVTypes">
  <Template/>
  <TotalTime>20654</TotalTime>
  <Words>608</Words>
  <Application>Microsoft Office PowerPoint</Application>
  <PresentationFormat>ワイド画面</PresentationFormat>
  <Paragraphs>102</Paragraphs>
  <Slides>18</Slides>
  <Notes>0</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18</vt:i4>
      </vt:variant>
    </vt:vector>
  </HeadingPairs>
  <TitlesOfParts>
    <vt:vector size="22" baseType="lpstr">
      <vt:lpstr>ヒラギノ角ゴ Pro W3</vt:lpstr>
      <vt:lpstr>Arial</vt:lpstr>
      <vt:lpstr>Tw Cen MT</vt:lpstr>
      <vt:lpstr>しずく</vt:lpstr>
      <vt:lpstr>インフルエンザを攻略しよう！</vt:lpstr>
      <vt:lpstr>目次</vt:lpstr>
      <vt:lpstr>インフルエンザの患者推移 ２０２１～２０２３</vt:lpstr>
      <vt:lpstr>新型コロナウイルスが流行→インフルエンザの患者数が減少</vt:lpstr>
      <vt:lpstr>インフルエンザとは？？</vt:lpstr>
      <vt:lpstr>型の違い a型</vt:lpstr>
      <vt:lpstr>型の違い b型</vt:lpstr>
      <vt:lpstr>型の違い c型</vt:lpstr>
      <vt:lpstr>重症化しやすい人</vt:lpstr>
      <vt:lpstr>治療方法</vt:lpstr>
      <vt:lpstr>予防法</vt:lpstr>
      <vt:lpstr>ワクチン接種</vt:lpstr>
      <vt:lpstr>正しいアルコールの選び方</vt:lpstr>
      <vt:lpstr>高校でアルコールの導入</vt:lpstr>
      <vt:lpstr>PowerPoint プレゼンテーション</vt:lpstr>
      <vt:lpstr>まとめ</vt:lpstr>
      <vt:lpstr>参考資料</vt:lpstr>
      <vt:lpstr>        ご清聴ありがとうございました</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suzuki.youko</dc:creator>
  <cp:lastModifiedBy>suzuki.youko</cp:lastModifiedBy>
  <cp:revision>1</cp:revision>
  <dcterms:created xsi:type="dcterms:W3CDTF">2023-12-15T11:27:25Z</dcterms:created>
  <dcterms:modified xsi:type="dcterms:W3CDTF">2024-01-18T06:38:57Z</dcterms:modified>
</cp:coreProperties>
</file>